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  <p:sldMasterId id="2147483682" r:id="rId6"/>
  </p:sldMasterIdLst>
  <p:notesMasterIdLst>
    <p:notesMasterId r:id="rId33"/>
  </p:notesMasterIdLst>
  <p:sldIdLst>
    <p:sldId id="256" r:id="rId7"/>
    <p:sldId id="266" r:id="rId8"/>
    <p:sldId id="336" r:id="rId9"/>
    <p:sldId id="337" r:id="rId10"/>
    <p:sldId id="338" r:id="rId11"/>
    <p:sldId id="339" r:id="rId12"/>
    <p:sldId id="340" r:id="rId13"/>
    <p:sldId id="342" r:id="rId14"/>
    <p:sldId id="341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01" r:id="rId23"/>
    <p:sldId id="302" r:id="rId24"/>
    <p:sldId id="312" r:id="rId25"/>
    <p:sldId id="268" r:id="rId26"/>
    <p:sldId id="277" r:id="rId27"/>
    <p:sldId id="278" r:id="rId28"/>
    <p:sldId id="350" r:id="rId29"/>
    <p:sldId id="287" r:id="rId30"/>
    <p:sldId id="281" r:id="rId31"/>
    <p:sldId id="30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06DC57-207C-4663-8814-B54C9360E02E}" v="19" dt="2024-10-04T18:30:08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74" d="100"/>
          <a:sy n="74" d="100"/>
        </p:scale>
        <p:origin x="965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e Atkinson" userId="e643bba32c8f7918" providerId="LiveId" clId="{E806DC57-207C-4663-8814-B54C9360E02E}"/>
    <pc:docChg chg="undo redo custSel addSld delSld modSld sldOrd">
      <pc:chgData name="Jake Atkinson" userId="e643bba32c8f7918" providerId="LiveId" clId="{E806DC57-207C-4663-8814-B54C9360E02E}" dt="2024-10-05T07:25:05.201" v="1032" actId="20577"/>
      <pc:docMkLst>
        <pc:docMk/>
      </pc:docMkLst>
      <pc:sldChg chg="add ord">
        <pc:chgData name="Jake Atkinson" userId="e643bba32c8f7918" providerId="LiveId" clId="{E806DC57-207C-4663-8814-B54C9360E02E}" dt="2024-10-04T15:57:21.502" v="16"/>
        <pc:sldMkLst>
          <pc:docMk/>
          <pc:sldMk cId="803145982" sldId="256"/>
        </pc:sldMkLst>
      </pc:sldChg>
      <pc:sldChg chg="addSp delSp modSp mod modClrScheme delDesignElem chgLayout">
        <pc:chgData name="Jake Atkinson" userId="e643bba32c8f7918" providerId="LiveId" clId="{E806DC57-207C-4663-8814-B54C9360E02E}" dt="2024-10-04T15:58:05.501" v="59" actId="20577"/>
        <pc:sldMkLst>
          <pc:docMk/>
          <pc:sldMk cId="895915843" sldId="266"/>
        </pc:sldMkLst>
        <pc:spChg chg="mod ord">
          <ac:chgData name="Jake Atkinson" userId="e643bba32c8f7918" providerId="LiveId" clId="{E806DC57-207C-4663-8814-B54C9360E02E}" dt="2024-10-04T15:52:31.975" v="7" actId="700"/>
          <ac:spMkLst>
            <pc:docMk/>
            <pc:sldMk cId="895915843" sldId="266"/>
            <ac:spMk id="2" creationId="{9AB2EA78-AEB3-469B-9025-3B17201A457B}"/>
          </ac:spMkLst>
        </pc:spChg>
        <pc:spChg chg="mod ord">
          <ac:chgData name="Jake Atkinson" userId="e643bba32c8f7918" providerId="LiveId" clId="{E806DC57-207C-4663-8814-B54C9360E02E}" dt="2024-10-04T15:58:05.501" v="59" actId="20577"/>
          <ac:spMkLst>
            <pc:docMk/>
            <pc:sldMk cId="895915843" sldId="266"/>
            <ac:spMk id="3" creationId="{255E1F2F-E259-4EA8-9FFD-3A10AF541859}"/>
          </ac:spMkLst>
        </pc:spChg>
        <pc:spChg chg="add del">
          <ac:chgData name="Jake Atkinson" userId="e643bba32c8f7918" providerId="LiveId" clId="{E806DC57-207C-4663-8814-B54C9360E02E}" dt="2024-10-04T15:52:31.975" v="7" actId="700"/>
          <ac:spMkLst>
            <pc:docMk/>
            <pc:sldMk cId="895915843" sldId="266"/>
            <ac:spMk id="31" creationId="{A9286AD2-18A9-4868-A4E3-7A2097A20810}"/>
          </ac:spMkLst>
        </pc:spChg>
        <pc:spChg chg="add del">
          <ac:chgData name="Jake Atkinson" userId="e643bba32c8f7918" providerId="LiveId" clId="{E806DC57-207C-4663-8814-B54C9360E02E}" dt="2024-10-04T15:52:31.975" v="7" actId="700"/>
          <ac:spMkLst>
            <pc:docMk/>
            <pc:sldMk cId="895915843" sldId="266"/>
            <ac:spMk id="35" creationId="{B0A5E7FB-1FB5-4C57-9C8C-70E550767218}"/>
          </ac:spMkLst>
        </pc:spChg>
        <pc:cxnChg chg="add del">
          <ac:chgData name="Jake Atkinson" userId="e643bba32c8f7918" providerId="LiveId" clId="{E806DC57-207C-4663-8814-B54C9360E02E}" dt="2024-10-04T15:52:31.975" v="7" actId="700"/>
          <ac:cxnSpMkLst>
            <pc:docMk/>
            <pc:sldMk cId="895915843" sldId="266"/>
            <ac:cxnSpMk id="33" creationId="{E7A7CD63-7EC3-44F3-95D0-595C4019FF24}"/>
          </ac:cxnSpMkLst>
        </pc:cxnChg>
      </pc:sldChg>
      <pc:sldChg chg="add">
        <pc:chgData name="Jake Atkinson" userId="e643bba32c8f7918" providerId="LiveId" clId="{E806DC57-207C-4663-8814-B54C9360E02E}" dt="2024-10-04T18:17:11.981" v="854"/>
        <pc:sldMkLst>
          <pc:docMk/>
          <pc:sldMk cId="3782477715" sldId="268"/>
        </pc:sldMkLst>
      </pc:sldChg>
      <pc:sldChg chg="add">
        <pc:chgData name="Jake Atkinson" userId="e643bba32c8f7918" providerId="LiveId" clId="{E806DC57-207C-4663-8814-B54C9360E02E}" dt="2024-10-04T18:17:11.981" v="854"/>
        <pc:sldMkLst>
          <pc:docMk/>
          <pc:sldMk cId="410928390" sldId="277"/>
        </pc:sldMkLst>
      </pc:sldChg>
      <pc:sldChg chg="add">
        <pc:chgData name="Jake Atkinson" userId="e643bba32c8f7918" providerId="LiveId" clId="{E806DC57-207C-4663-8814-B54C9360E02E}" dt="2024-10-04T18:17:11.981" v="854"/>
        <pc:sldMkLst>
          <pc:docMk/>
          <pc:sldMk cId="316914238" sldId="278"/>
        </pc:sldMkLst>
      </pc:sldChg>
      <pc:sldChg chg="add">
        <pc:chgData name="Jake Atkinson" userId="e643bba32c8f7918" providerId="LiveId" clId="{E806DC57-207C-4663-8814-B54C9360E02E}" dt="2024-10-04T18:17:55.667" v="856"/>
        <pc:sldMkLst>
          <pc:docMk/>
          <pc:sldMk cId="3620167212" sldId="281"/>
        </pc:sldMkLst>
      </pc:sldChg>
      <pc:sldChg chg="addSp delSp modSp add mod">
        <pc:chgData name="Jake Atkinson" userId="e643bba32c8f7918" providerId="LiveId" clId="{E806DC57-207C-4663-8814-B54C9360E02E}" dt="2024-10-04T18:19:17.836" v="862" actId="255"/>
        <pc:sldMkLst>
          <pc:docMk/>
          <pc:sldMk cId="403161763" sldId="287"/>
        </pc:sldMkLst>
        <pc:spChg chg="mod">
          <ac:chgData name="Jake Atkinson" userId="e643bba32c8f7918" providerId="LiveId" clId="{E806DC57-207C-4663-8814-B54C9360E02E}" dt="2024-10-04T18:18:52.457" v="860" actId="26606"/>
          <ac:spMkLst>
            <pc:docMk/>
            <pc:sldMk cId="403161763" sldId="287"/>
            <ac:spMk id="2" creationId="{AAC93511-7B54-4563-B90B-80C71E68D81A}"/>
          </ac:spMkLst>
        </pc:spChg>
        <pc:spChg chg="mod">
          <ac:chgData name="Jake Atkinson" userId="e643bba32c8f7918" providerId="LiveId" clId="{E806DC57-207C-4663-8814-B54C9360E02E}" dt="2024-10-04T18:19:17.836" v="862" actId="255"/>
          <ac:spMkLst>
            <pc:docMk/>
            <pc:sldMk cId="403161763" sldId="287"/>
            <ac:spMk id="20" creationId="{D65F819C-0C62-4C6B-A5F4-7627117E1BE6}"/>
          </ac:spMkLst>
        </pc:spChg>
        <pc:spChg chg="add del">
          <ac:chgData name="Jake Atkinson" userId="e643bba32c8f7918" providerId="LiveId" clId="{E806DC57-207C-4663-8814-B54C9360E02E}" dt="2024-10-04T18:18:52.457" v="860" actId="26606"/>
          <ac:spMkLst>
            <pc:docMk/>
            <pc:sldMk cId="403161763" sldId="287"/>
            <ac:spMk id="34" creationId="{C3420C89-0B09-4632-A4AF-3971D08BF7A8}"/>
          </ac:spMkLst>
        </pc:spChg>
        <pc:spChg chg="add del">
          <ac:chgData name="Jake Atkinson" userId="e643bba32c8f7918" providerId="LiveId" clId="{E806DC57-207C-4663-8814-B54C9360E02E}" dt="2024-10-04T18:18:52.457" v="860" actId="26606"/>
          <ac:spMkLst>
            <pc:docMk/>
            <pc:sldMk cId="403161763" sldId="287"/>
            <ac:spMk id="36" creationId="{4E5CBA61-BF74-40B4-A3A8-366BBA626CCF}"/>
          </ac:spMkLst>
        </pc:spChg>
        <pc:spChg chg="add del">
          <ac:chgData name="Jake Atkinson" userId="e643bba32c8f7918" providerId="LiveId" clId="{E806DC57-207C-4663-8814-B54C9360E02E}" dt="2024-10-04T18:18:52.441" v="859" actId="26606"/>
          <ac:spMkLst>
            <pc:docMk/>
            <pc:sldMk cId="403161763" sldId="287"/>
            <ac:spMk id="55" creationId="{7B831B6F-405A-4B47-B9BB-5CA88F285844}"/>
          </ac:spMkLst>
        </pc:spChg>
        <pc:spChg chg="add del">
          <ac:chgData name="Jake Atkinson" userId="e643bba32c8f7918" providerId="LiveId" clId="{E806DC57-207C-4663-8814-B54C9360E02E}" dt="2024-10-04T18:18:52.441" v="859" actId="26606"/>
          <ac:spMkLst>
            <pc:docMk/>
            <pc:sldMk cId="403161763" sldId="287"/>
            <ac:spMk id="57" creationId="{15109354-9C5D-4F8C-B0E6-D1043C7BF20A}"/>
          </ac:spMkLst>
        </pc:spChg>
        <pc:spChg chg="add del">
          <ac:chgData name="Jake Atkinson" userId="e643bba32c8f7918" providerId="LiveId" clId="{E806DC57-207C-4663-8814-B54C9360E02E}" dt="2024-10-04T18:18:52.441" v="859" actId="26606"/>
          <ac:spMkLst>
            <pc:docMk/>
            <pc:sldMk cId="403161763" sldId="287"/>
            <ac:spMk id="59" creationId="{49B530FE-A87D-41A0-A920-ADC6539EAA44}"/>
          </ac:spMkLst>
        </pc:spChg>
        <pc:spChg chg="add">
          <ac:chgData name="Jake Atkinson" userId="e643bba32c8f7918" providerId="LiveId" clId="{E806DC57-207C-4663-8814-B54C9360E02E}" dt="2024-10-04T18:18:52.457" v="860" actId="26606"/>
          <ac:spMkLst>
            <pc:docMk/>
            <pc:sldMk cId="403161763" sldId="287"/>
            <ac:spMk id="61" creationId="{5D13CC36-B950-4F02-9BAF-9A7EB267398C}"/>
          </ac:spMkLst>
        </pc:spChg>
        <pc:spChg chg="add">
          <ac:chgData name="Jake Atkinson" userId="e643bba32c8f7918" providerId="LiveId" clId="{E806DC57-207C-4663-8814-B54C9360E02E}" dt="2024-10-04T18:18:52.457" v="860" actId="26606"/>
          <ac:spMkLst>
            <pc:docMk/>
            <pc:sldMk cId="403161763" sldId="287"/>
            <ac:spMk id="62" creationId="{4F2E2428-58BA-458D-AA54-05502E63F32F}"/>
          </ac:spMkLst>
        </pc:spChg>
        <pc:grpChg chg="add del">
          <ac:chgData name="Jake Atkinson" userId="e643bba32c8f7918" providerId="LiveId" clId="{E806DC57-207C-4663-8814-B54C9360E02E}" dt="2024-10-04T18:18:52.457" v="860" actId="26606"/>
          <ac:grpSpMkLst>
            <pc:docMk/>
            <pc:sldMk cId="403161763" sldId="287"/>
            <ac:grpSpMk id="41" creationId="{AC27E70C-5470-4262-B9CE-AE52C51CF4C1}"/>
          </ac:grpSpMkLst>
        </pc:grpChg>
        <pc:grpChg chg="add del">
          <ac:chgData name="Jake Atkinson" userId="e643bba32c8f7918" providerId="LiveId" clId="{E806DC57-207C-4663-8814-B54C9360E02E}" dt="2024-10-04T18:18:52.457" v="860" actId="26606"/>
          <ac:grpSpMkLst>
            <pc:docMk/>
            <pc:sldMk cId="403161763" sldId="287"/>
            <ac:grpSpMk id="42" creationId="{E27AF472-EAE3-4572-AB69-B92BD10DBC6D}"/>
          </ac:grpSpMkLst>
        </pc:grpChg>
        <pc:picChg chg="mod ord">
          <ac:chgData name="Jake Atkinson" userId="e643bba32c8f7918" providerId="LiveId" clId="{E806DC57-207C-4663-8814-B54C9360E02E}" dt="2024-10-04T18:18:52.457" v="860" actId="26606"/>
          <ac:picMkLst>
            <pc:docMk/>
            <pc:sldMk cId="403161763" sldId="287"/>
            <ac:picMk id="19" creationId="{BE7BFC09-9B39-4C8E-AAF6-65EBA6E9F6A6}"/>
          </ac:picMkLst>
        </pc:picChg>
      </pc:sldChg>
      <pc:sldChg chg="modSp add mod">
        <pc:chgData name="Jake Atkinson" userId="e643bba32c8f7918" providerId="LiveId" clId="{E806DC57-207C-4663-8814-B54C9360E02E}" dt="2024-10-04T18:06:25.922" v="842" actId="20577"/>
        <pc:sldMkLst>
          <pc:docMk/>
          <pc:sldMk cId="1837980943" sldId="301"/>
        </pc:sldMkLst>
        <pc:spChg chg="mod">
          <ac:chgData name="Jake Atkinson" userId="e643bba32c8f7918" providerId="LiveId" clId="{E806DC57-207C-4663-8814-B54C9360E02E}" dt="2024-10-04T18:06:12.094" v="822" actId="20577"/>
          <ac:spMkLst>
            <pc:docMk/>
            <pc:sldMk cId="1837980943" sldId="301"/>
            <ac:spMk id="2" creationId="{09C15DA1-D964-88D8-DA1D-455192CABC07}"/>
          </ac:spMkLst>
        </pc:spChg>
        <pc:spChg chg="mod">
          <ac:chgData name="Jake Atkinson" userId="e643bba32c8f7918" providerId="LiveId" clId="{E806DC57-207C-4663-8814-B54C9360E02E}" dt="2024-10-04T18:06:25.922" v="842" actId="20577"/>
          <ac:spMkLst>
            <pc:docMk/>
            <pc:sldMk cId="1837980943" sldId="301"/>
            <ac:spMk id="21" creationId="{CBC69ABC-0AC5-6CF4-EE95-A467F6414DFC}"/>
          </ac:spMkLst>
        </pc:spChg>
      </pc:sldChg>
      <pc:sldChg chg="modSp add mod">
        <pc:chgData name="Jake Atkinson" userId="e643bba32c8f7918" providerId="LiveId" clId="{E806DC57-207C-4663-8814-B54C9360E02E}" dt="2024-10-04T18:13:58.002" v="853" actId="20577"/>
        <pc:sldMkLst>
          <pc:docMk/>
          <pc:sldMk cId="1830572119" sldId="302"/>
        </pc:sldMkLst>
        <pc:graphicFrameChg chg="modGraphic">
          <ac:chgData name="Jake Atkinson" userId="e643bba32c8f7918" providerId="LiveId" clId="{E806DC57-207C-4663-8814-B54C9360E02E}" dt="2024-10-04T18:13:58.002" v="853" actId="20577"/>
          <ac:graphicFrameMkLst>
            <pc:docMk/>
            <pc:sldMk cId="1830572119" sldId="302"/>
            <ac:graphicFrameMk id="4" creationId="{C062C188-2991-477E-897A-6098FFB49436}"/>
          </ac:graphicFrameMkLst>
        </pc:graphicFrameChg>
      </pc:sldChg>
      <pc:sldChg chg="addSp delSp modSp mod setClrOvrMap">
        <pc:chgData name="Jake Atkinson" userId="e643bba32c8f7918" providerId="LiveId" clId="{E806DC57-207C-4663-8814-B54C9360E02E}" dt="2024-10-04T18:18:13.913" v="857" actId="26606"/>
        <pc:sldMkLst>
          <pc:docMk/>
          <pc:sldMk cId="682592623" sldId="309"/>
        </pc:sldMkLst>
        <pc:spChg chg="mod ord">
          <ac:chgData name="Jake Atkinson" userId="e643bba32c8f7918" providerId="LiveId" clId="{E806DC57-207C-4663-8814-B54C9360E02E}" dt="2024-10-04T18:18:13.913" v="857" actId="26606"/>
          <ac:spMkLst>
            <pc:docMk/>
            <pc:sldMk cId="682592623" sldId="309"/>
            <ac:spMk id="2" creationId="{946C01A6-90F5-442B-A493-7A567D4D8B3C}"/>
          </ac:spMkLst>
        </pc:spChg>
        <pc:spChg chg="del">
          <ac:chgData name="Jake Atkinson" userId="e643bba32c8f7918" providerId="LiveId" clId="{E806DC57-207C-4663-8814-B54C9360E02E}" dt="2024-10-04T18:18:13.913" v="857" actId="26606"/>
          <ac:spMkLst>
            <pc:docMk/>
            <pc:sldMk cId="682592623" sldId="309"/>
            <ac:spMk id="18" creationId="{E844E128-FF69-4E9F-8327-6B504B3C5AE1}"/>
          </ac:spMkLst>
        </pc:spChg>
        <pc:spChg chg="add">
          <ac:chgData name="Jake Atkinson" userId="e643bba32c8f7918" providerId="LiveId" clId="{E806DC57-207C-4663-8814-B54C9360E02E}" dt="2024-10-04T18:18:13.913" v="857" actId="26606"/>
          <ac:spMkLst>
            <pc:docMk/>
            <pc:sldMk cId="682592623" sldId="309"/>
            <ac:spMk id="25" creationId="{39E3965E-AC41-4711-9D10-E25ABB132D86}"/>
          </ac:spMkLst>
        </pc:spChg>
        <pc:spChg chg="add">
          <ac:chgData name="Jake Atkinson" userId="e643bba32c8f7918" providerId="LiveId" clId="{E806DC57-207C-4663-8814-B54C9360E02E}" dt="2024-10-04T18:18:13.913" v="857" actId="26606"/>
          <ac:spMkLst>
            <pc:docMk/>
            <pc:sldMk cId="682592623" sldId="309"/>
            <ac:spMk id="29" creationId="{2FDF0794-1B86-42B2-B8C7-F60123E638ED}"/>
          </ac:spMkLst>
        </pc:spChg>
        <pc:spChg chg="add">
          <ac:chgData name="Jake Atkinson" userId="e643bba32c8f7918" providerId="LiveId" clId="{E806DC57-207C-4663-8814-B54C9360E02E}" dt="2024-10-04T18:18:13.913" v="857" actId="26606"/>
          <ac:spMkLst>
            <pc:docMk/>
            <pc:sldMk cId="682592623" sldId="309"/>
            <ac:spMk id="31" creationId="{B94BE868-D43F-4940-8CE9-93D953A11A21}"/>
          </ac:spMkLst>
        </pc:spChg>
        <pc:picChg chg="mod">
          <ac:chgData name="Jake Atkinson" userId="e643bba32c8f7918" providerId="LiveId" clId="{E806DC57-207C-4663-8814-B54C9360E02E}" dt="2024-10-04T18:18:13.913" v="857" actId="26606"/>
          <ac:picMkLst>
            <pc:docMk/>
            <pc:sldMk cId="682592623" sldId="309"/>
            <ac:picMk id="5" creationId="{613E9F6F-8329-4F01-88EE-4390E1A739FE}"/>
          </ac:picMkLst>
        </pc:picChg>
        <pc:cxnChg chg="del">
          <ac:chgData name="Jake Atkinson" userId="e643bba32c8f7918" providerId="LiveId" clId="{E806DC57-207C-4663-8814-B54C9360E02E}" dt="2024-10-04T18:18:13.913" v="857" actId="26606"/>
          <ac:cxnSpMkLst>
            <pc:docMk/>
            <pc:sldMk cId="682592623" sldId="309"/>
            <ac:cxnSpMk id="20" creationId="{055CEADF-09EA-423C-8C45-F94AF44D5AF0}"/>
          </ac:cxnSpMkLst>
        </pc:cxnChg>
        <pc:cxnChg chg="add">
          <ac:chgData name="Jake Atkinson" userId="e643bba32c8f7918" providerId="LiveId" clId="{E806DC57-207C-4663-8814-B54C9360E02E}" dt="2024-10-04T18:18:13.913" v="857" actId="26606"/>
          <ac:cxnSpMkLst>
            <pc:docMk/>
            <pc:sldMk cId="682592623" sldId="309"/>
            <ac:cxnSpMk id="27" creationId="{1F5DC8C3-BA5F-4EED-BB9A-A14272BD82A1}"/>
          </ac:cxnSpMkLst>
        </pc:cxnChg>
        <pc:cxnChg chg="add">
          <ac:chgData name="Jake Atkinson" userId="e643bba32c8f7918" providerId="LiveId" clId="{E806DC57-207C-4663-8814-B54C9360E02E}" dt="2024-10-04T18:18:13.913" v="857" actId="26606"/>
          <ac:cxnSpMkLst>
            <pc:docMk/>
            <pc:sldMk cId="682592623" sldId="309"/>
            <ac:cxnSpMk id="33" creationId="{96D07482-83A3-4451-943C-B46961082957}"/>
          </ac:cxnSpMkLst>
        </pc:cxnChg>
      </pc:sldChg>
      <pc:sldChg chg="add">
        <pc:chgData name="Jake Atkinson" userId="e643bba32c8f7918" providerId="LiveId" clId="{E806DC57-207C-4663-8814-B54C9360E02E}" dt="2024-10-04T18:13:21.452" v="844"/>
        <pc:sldMkLst>
          <pc:docMk/>
          <pc:sldMk cId="2241587084" sldId="312"/>
        </pc:sldMkLst>
      </pc:sldChg>
      <pc:sldChg chg="modSp del mod">
        <pc:chgData name="Jake Atkinson" userId="e643bba32c8f7918" providerId="LiveId" clId="{E806DC57-207C-4663-8814-B54C9360E02E}" dt="2024-10-04T16:17:04.655" v="252" actId="2696"/>
        <pc:sldMkLst>
          <pc:docMk/>
          <pc:sldMk cId="2016403638" sldId="332"/>
        </pc:sldMkLst>
        <pc:spChg chg="mod">
          <ac:chgData name="Jake Atkinson" userId="e643bba32c8f7918" providerId="LiveId" clId="{E806DC57-207C-4663-8814-B54C9360E02E}" dt="2024-10-04T16:15:30.575" v="236" actId="255"/>
          <ac:spMkLst>
            <pc:docMk/>
            <pc:sldMk cId="2016403638" sldId="332"/>
            <ac:spMk id="2" creationId="{463CC39A-4940-DE64-EEC9-9386810E9BA8}"/>
          </ac:spMkLst>
        </pc:spChg>
        <pc:spChg chg="mod">
          <ac:chgData name="Jake Atkinson" userId="e643bba32c8f7918" providerId="LiveId" clId="{E806DC57-207C-4663-8814-B54C9360E02E}" dt="2024-10-04T16:16:58.497" v="251" actId="21"/>
          <ac:spMkLst>
            <pc:docMk/>
            <pc:sldMk cId="2016403638" sldId="332"/>
            <ac:spMk id="3" creationId="{0DA3B069-94C4-CC5D-9B0C-5DA74B458081}"/>
          </ac:spMkLst>
        </pc:spChg>
      </pc:sldChg>
      <pc:sldChg chg="addSp del">
        <pc:chgData name="Jake Atkinson" userId="e643bba32c8f7918" providerId="LiveId" clId="{E806DC57-207C-4663-8814-B54C9360E02E}" dt="2024-10-04T18:06:42.504" v="843" actId="2696"/>
        <pc:sldMkLst>
          <pc:docMk/>
          <pc:sldMk cId="724149959" sldId="333"/>
        </pc:sldMkLst>
        <pc:picChg chg="add">
          <ac:chgData name="Jake Atkinson" userId="e643bba32c8f7918" providerId="LiveId" clId="{E806DC57-207C-4663-8814-B54C9360E02E}" dt="2024-10-04T17:44:44.955" v="550"/>
          <ac:picMkLst>
            <pc:docMk/>
            <pc:sldMk cId="724149959" sldId="333"/>
            <ac:picMk id="2" creationId="{CA2DA1AE-C213-1AC4-6439-D41426955DEE}"/>
          </ac:picMkLst>
        </pc:picChg>
      </pc:sldChg>
      <pc:sldChg chg="del">
        <pc:chgData name="Jake Atkinson" userId="e643bba32c8f7918" providerId="LiveId" clId="{E806DC57-207C-4663-8814-B54C9360E02E}" dt="2024-10-04T18:13:28.457" v="845" actId="2696"/>
        <pc:sldMkLst>
          <pc:docMk/>
          <pc:sldMk cId="383503055" sldId="334"/>
        </pc:sldMkLst>
      </pc:sldChg>
      <pc:sldChg chg="delSp new mod ord modClrScheme chgLayout">
        <pc:chgData name="Jake Atkinson" userId="e643bba32c8f7918" providerId="LiveId" clId="{E806DC57-207C-4663-8814-B54C9360E02E}" dt="2024-10-04T15:52:46.536" v="13" actId="700"/>
        <pc:sldMkLst>
          <pc:docMk/>
          <pc:sldMk cId="929280756" sldId="335"/>
        </pc:sldMkLst>
        <pc:spChg chg="del">
          <ac:chgData name="Jake Atkinson" userId="e643bba32c8f7918" providerId="LiveId" clId="{E806DC57-207C-4663-8814-B54C9360E02E}" dt="2024-10-04T15:52:46.536" v="13" actId="700"/>
          <ac:spMkLst>
            <pc:docMk/>
            <pc:sldMk cId="929280756" sldId="335"/>
            <ac:spMk id="2" creationId="{946A3882-B607-8172-63EA-4B453432D598}"/>
          </ac:spMkLst>
        </pc:spChg>
        <pc:spChg chg="del">
          <ac:chgData name="Jake Atkinson" userId="e643bba32c8f7918" providerId="LiveId" clId="{E806DC57-207C-4663-8814-B54C9360E02E}" dt="2024-10-04T15:52:46.536" v="13" actId="700"/>
          <ac:spMkLst>
            <pc:docMk/>
            <pc:sldMk cId="929280756" sldId="335"/>
            <ac:spMk id="3" creationId="{D6BD6401-FF4F-374C-6E21-92439BD03AC0}"/>
          </ac:spMkLst>
        </pc:spChg>
      </pc:sldChg>
      <pc:sldChg chg="new del ord">
        <pc:chgData name="Jake Atkinson" userId="e643bba32c8f7918" providerId="LiveId" clId="{E806DC57-207C-4663-8814-B54C9360E02E}" dt="2024-10-04T15:52:11.616" v="4" actId="680"/>
        <pc:sldMkLst>
          <pc:docMk/>
          <pc:sldMk cId="1115532527" sldId="335"/>
        </pc:sldMkLst>
      </pc:sldChg>
      <pc:sldChg chg="add">
        <pc:chgData name="Jake Atkinson" userId="e643bba32c8f7918" providerId="LiveId" clId="{E806DC57-207C-4663-8814-B54C9360E02E}" dt="2024-10-04T15:57:42.574" v="17" actId="2890"/>
        <pc:sldMkLst>
          <pc:docMk/>
          <pc:sldMk cId="1530325623" sldId="336"/>
        </pc:sldMkLst>
      </pc:sldChg>
      <pc:sldChg chg="addSp delSp modSp new mod setBg">
        <pc:chgData name="Jake Atkinson" userId="e643bba32c8f7918" providerId="LiveId" clId="{E806DC57-207C-4663-8814-B54C9360E02E}" dt="2024-10-04T16:05:50.995" v="70" actId="26606"/>
        <pc:sldMkLst>
          <pc:docMk/>
          <pc:sldMk cId="2399073000" sldId="337"/>
        </pc:sldMkLst>
        <pc:spChg chg="mod">
          <ac:chgData name="Jake Atkinson" userId="e643bba32c8f7918" providerId="LiveId" clId="{E806DC57-207C-4663-8814-B54C9360E02E}" dt="2024-10-04T16:05:50.995" v="70" actId="26606"/>
          <ac:spMkLst>
            <pc:docMk/>
            <pc:sldMk cId="2399073000" sldId="337"/>
            <ac:spMk id="2" creationId="{9047266D-0BDE-2D0C-8D05-5B80EC539D66}"/>
          </ac:spMkLst>
        </pc:spChg>
        <pc:spChg chg="del">
          <ac:chgData name="Jake Atkinson" userId="e643bba32c8f7918" providerId="LiveId" clId="{E806DC57-207C-4663-8814-B54C9360E02E}" dt="2024-10-04T16:05:13.040" v="63" actId="931"/>
          <ac:spMkLst>
            <pc:docMk/>
            <pc:sldMk cId="2399073000" sldId="337"/>
            <ac:spMk id="3" creationId="{9B16444A-96B5-8304-045A-5724FBCD9DF9}"/>
          </ac:spMkLst>
        </pc:spChg>
        <pc:spChg chg="add del">
          <ac:chgData name="Jake Atkinson" userId="e643bba32c8f7918" providerId="LiveId" clId="{E806DC57-207C-4663-8814-B54C9360E02E}" dt="2024-10-04T16:05:48.411" v="67" actId="26606"/>
          <ac:spMkLst>
            <pc:docMk/>
            <pc:sldMk cId="2399073000" sldId="337"/>
            <ac:spMk id="10" creationId="{39E3965E-AC41-4711-9D10-E25ABB132D86}"/>
          </ac:spMkLst>
        </pc:spChg>
        <pc:spChg chg="add del">
          <ac:chgData name="Jake Atkinson" userId="e643bba32c8f7918" providerId="LiveId" clId="{E806DC57-207C-4663-8814-B54C9360E02E}" dt="2024-10-04T16:05:48.411" v="67" actId="26606"/>
          <ac:spMkLst>
            <pc:docMk/>
            <pc:sldMk cId="2399073000" sldId="337"/>
            <ac:spMk id="14" creationId="{33428ACC-71EC-4171-9527-10983BA6B41D}"/>
          </ac:spMkLst>
        </pc:spChg>
        <pc:spChg chg="add del">
          <ac:chgData name="Jake Atkinson" userId="e643bba32c8f7918" providerId="LiveId" clId="{E806DC57-207C-4663-8814-B54C9360E02E}" dt="2024-10-04T16:05:48.411" v="67" actId="26606"/>
          <ac:spMkLst>
            <pc:docMk/>
            <pc:sldMk cId="2399073000" sldId="337"/>
            <ac:spMk id="18" creationId="{8D4480B4-953D-41FA-9052-09AB3A026947}"/>
          </ac:spMkLst>
        </pc:spChg>
        <pc:spChg chg="add del">
          <ac:chgData name="Jake Atkinson" userId="e643bba32c8f7918" providerId="LiveId" clId="{E806DC57-207C-4663-8814-B54C9360E02E}" dt="2024-10-04T16:05:50.995" v="69" actId="26606"/>
          <ac:spMkLst>
            <pc:docMk/>
            <pc:sldMk cId="2399073000" sldId="337"/>
            <ac:spMk id="20" creationId="{39E3965E-AC41-4711-9D10-E25ABB132D86}"/>
          </ac:spMkLst>
        </pc:spChg>
        <pc:spChg chg="add del">
          <ac:chgData name="Jake Atkinson" userId="e643bba32c8f7918" providerId="LiveId" clId="{E806DC57-207C-4663-8814-B54C9360E02E}" dt="2024-10-04T16:05:50.995" v="69" actId="26606"/>
          <ac:spMkLst>
            <pc:docMk/>
            <pc:sldMk cId="2399073000" sldId="337"/>
            <ac:spMk id="22" creationId="{B4D0E555-16F6-44D0-BF56-AF5FF5BDE9D6}"/>
          </ac:spMkLst>
        </pc:spChg>
        <pc:spChg chg="add del">
          <ac:chgData name="Jake Atkinson" userId="e643bba32c8f7918" providerId="LiveId" clId="{E806DC57-207C-4663-8814-B54C9360E02E}" dt="2024-10-04T16:05:50.995" v="69" actId="26606"/>
          <ac:spMkLst>
            <pc:docMk/>
            <pc:sldMk cId="2399073000" sldId="337"/>
            <ac:spMk id="23" creationId="{8117041D-1A7B-4ECA-AB68-3CFDB6726B8E}"/>
          </ac:spMkLst>
        </pc:spChg>
        <pc:spChg chg="add">
          <ac:chgData name="Jake Atkinson" userId="e643bba32c8f7918" providerId="LiveId" clId="{E806DC57-207C-4663-8814-B54C9360E02E}" dt="2024-10-04T16:05:50.995" v="70" actId="26606"/>
          <ac:spMkLst>
            <pc:docMk/>
            <pc:sldMk cId="2399073000" sldId="337"/>
            <ac:spMk id="26" creationId="{39E3965E-AC41-4711-9D10-E25ABB132D86}"/>
          </ac:spMkLst>
        </pc:spChg>
        <pc:spChg chg="add">
          <ac:chgData name="Jake Atkinson" userId="e643bba32c8f7918" providerId="LiveId" clId="{E806DC57-207C-4663-8814-B54C9360E02E}" dt="2024-10-04T16:05:50.995" v="70" actId="26606"/>
          <ac:spMkLst>
            <pc:docMk/>
            <pc:sldMk cId="2399073000" sldId="337"/>
            <ac:spMk id="28" creationId="{33428ACC-71EC-4171-9527-10983BA6B41D}"/>
          </ac:spMkLst>
        </pc:spChg>
        <pc:spChg chg="add">
          <ac:chgData name="Jake Atkinson" userId="e643bba32c8f7918" providerId="LiveId" clId="{E806DC57-207C-4663-8814-B54C9360E02E}" dt="2024-10-04T16:05:50.995" v="70" actId="26606"/>
          <ac:spMkLst>
            <pc:docMk/>
            <pc:sldMk cId="2399073000" sldId="337"/>
            <ac:spMk id="30" creationId="{8D4480B4-953D-41FA-9052-09AB3A026947}"/>
          </ac:spMkLst>
        </pc:spChg>
        <pc:picChg chg="add mod">
          <ac:chgData name="Jake Atkinson" userId="e643bba32c8f7918" providerId="LiveId" clId="{E806DC57-207C-4663-8814-B54C9360E02E}" dt="2024-10-04T16:05:50.995" v="70" actId="26606"/>
          <ac:picMkLst>
            <pc:docMk/>
            <pc:sldMk cId="2399073000" sldId="337"/>
            <ac:picMk id="5" creationId="{3ED03068-1C1D-064D-EB50-8946472AC26C}"/>
          </ac:picMkLst>
        </pc:picChg>
        <pc:cxnChg chg="add del">
          <ac:chgData name="Jake Atkinson" userId="e643bba32c8f7918" providerId="LiveId" clId="{E806DC57-207C-4663-8814-B54C9360E02E}" dt="2024-10-04T16:05:48.411" v="67" actId="26606"/>
          <ac:cxnSpMkLst>
            <pc:docMk/>
            <pc:sldMk cId="2399073000" sldId="337"/>
            <ac:cxnSpMk id="12" creationId="{1F5DC8C3-BA5F-4EED-BB9A-A14272BD82A1}"/>
          </ac:cxnSpMkLst>
        </pc:cxnChg>
        <pc:cxnChg chg="add del">
          <ac:chgData name="Jake Atkinson" userId="e643bba32c8f7918" providerId="LiveId" clId="{E806DC57-207C-4663-8814-B54C9360E02E}" dt="2024-10-04T16:05:48.411" v="67" actId="26606"/>
          <ac:cxnSpMkLst>
            <pc:docMk/>
            <pc:sldMk cId="2399073000" sldId="337"/>
            <ac:cxnSpMk id="16" creationId="{BA22713B-ABB6-4391-97F9-0449A2B9B664}"/>
          </ac:cxnSpMkLst>
        </pc:cxnChg>
        <pc:cxnChg chg="add del">
          <ac:chgData name="Jake Atkinson" userId="e643bba32c8f7918" providerId="LiveId" clId="{E806DC57-207C-4663-8814-B54C9360E02E}" dt="2024-10-04T16:05:50.995" v="69" actId="26606"/>
          <ac:cxnSpMkLst>
            <pc:docMk/>
            <pc:sldMk cId="2399073000" sldId="337"/>
            <ac:cxnSpMk id="21" creationId="{1F5DC8C3-BA5F-4EED-BB9A-A14272BD82A1}"/>
          </ac:cxnSpMkLst>
        </pc:cxnChg>
        <pc:cxnChg chg="add del">
          <ac:chgData name="Jake Atkinson" userId="e643bba32c8f7918" providerId="LiveId" clId="{E806DC57-207C-4663-8814-B54C9360E02E}" dt="2024-10-04T16:05:50.995" v="69" actId="26606"/>
          <ac:cxnSpMkLst>
            <pc:docMk/>
            <pc:sldMk cId="2399073000" sldId="337"/>
            <ac:cxnSpMk id="24" creationId="{ABCD2462-4C1E-401A-AC2D-F799A138B245}"/>
          </ac:cxnSpMkLst>
        </pc:cxnChg>
        <pc:cxnChg chg="add">
          <ac:chgData name="Jake Atkinson" userId="e643bba32c8f7918" providerId="LiveId" clId="{E806DC57-207C-4663-8814-B54C9360E02E}" dt="2024-10-04T16:05:50.995" v="70" actId="26606"/>
          <ac:cxnSpMkLst>
            <pc:docMk/>
            <pc:sldMk cId="2399073000" sldId="337"/>
            <ac:cxnSpMk id="27" creationId="{1F5DC8C3-BA5F-4EED-BB9A-A14272BD82A1}"/>
          </ac:cxnSpMkLst>
        </pc:cxnChg>
        <pc:cxnChg chg="add">
          <ac:chgData name="Jake Atkinson" userId="e643bba32c8f7918" providerId="LiveId" clId="{E806DC57-207C-4663-8814-B54C9360E02E}" dt="2024-10-04T16:05:50.995" v="70" actId="26606"/>
          <ac:cxnSpMkLst>
            <pc:docMk/>
            <pc:sldMk cId="2399073000" sldId="337"/>
            <ac:cxnSpMk id="29" creationId="{BA22713B-ABB6-4391-97F9-0449A2B9B664}"/>
          </ac:cxnSpMkLst>
        </pc:cxnChg>
      </pc:sldChg>
      <pc:sldChg chg="addSp modSp new mod setBg">
        <pc:chgData name="Jake Atkinson" userId="e643bba32c8f7918" providerId="LiveId" clId="{E806DC57-207C-4663-8814-B54C9360E02E}" dt="2024-10-05T07:25:05.201" v="1032" actId="20577"/>
        <pc:sldMkLst>
          <pc:docMk/>
          <pc:sldMk cId="751570177" sldId="338"/>
        </pc:sldMkLst>
        <pc:spChg chg="mod">
          <ac:chgData name="Jake Atkinson" userId="e643bba32c8f7918" providerId="LiveId" clId="{E806DC57-207C-4663-8814-B54C9360E02E}" dt="2024-10-04T16:11:02.144" v="181" actId="122"/>
          <ac:spMkLst>
            <pc:docMk/>
            <pc:sldMk cId="751570177" sldId="338"/>
            <ac:spMk id="2" creationId="{F802F185-E46D-7030-C0CF-DAB75BEEB833}"/>
          </ac:spMkLst>
        </pc:spChg>
        <pc:spChg chg="mod">
          <ac:chgData name="Jake Atkinson" userId="e643bba32c8f7918" providerId="LiveId" clId="{E806DC57-207C-4663-8814-B54C9360E02E}" dt="2024-10-05T07:25:05.201" v="1032" actId="20577"/>
          <ac:spMkLst>
            <pc:docMk/>
            <pc:sldMk cId="751570177" sldId="338"/>
            <ac:spMk id="3" creationId="{EEE3CCB2-783E-E475-7D29-38F84EF5951C}"/>
          </ac:spMkLst>
        </pc:spChg>
        <pc:spChg chg="add">
          <ac:chgData name="Jake Atkinson" userId="e643bba32c8f7918" providerId="LiveId" clId="{E806DC57-207C-4663-8814-B54C9360E02E}" dt="2024-10-04T16:09:41.485" v="172" actId="26606"/>
          <ac:spMkLst>
            <pc:docMk/>
            <pc:sldMk cId="751570177" sldId="338"/>
            <ac:spMk id="8" creationId="{39E3965E-AC41-4711-9D10-E25ABB132D86}"/>
          </ac:spMkLst>
        </pc:spChg>
        <pc:spChg chg="add">
          <ac:chgData name="Jake Atkinson" userId="e643bba32c8f7918" providerId="LiveId" clId="{E806DC57-207C-4663-8814-B54C9360E02E}" dt="2024-10-04T16:09:41.485" v="172" actId="26606"/>
          <ac:spMkLst>
            <pc:docMk/>
            <pc:sldMk cId="751570177" sldId="338"/>
            <ac:spMk id="12" creationId="{FBDCECDC-EEE3-4128-AA5E-82A8C08796E8}"/>
          </ac:spMkLst>
        </pc:spChg>
        <pc:spChg chg="add">
          <ac:chgData name="Jake Atkinson" userId="e643bba32c8f7918" providerId="LiveId" clId="{E806DC57-207C-4663-8814-B54C9360E02E}" dt="2024-10-04T16:09:41.485" v="172" actId="26606"/>
          <ac:spMkLst>
            <pc:docMk/>
            <pc:sldMk cId="751570177" sldId="338"/>
            <ac:spMk id="14" creationId="{4260EDE0-989C-4E16-AF94-F652294D828E}"/>
          </ac:spMkLst>
        </pc:spChg>
        <pc:cxnChg chg="add">
          <ac:chgData name="Jake Atkinson" userId="e643bba32c8f7918" providerId="LiveId" clId="{E806DC57-207C-4663-8814-B54C9360E02E}" dt="2024-10-04T16:09:41.485" v="172" actId="26606"/>
          <ac:cxnSpMkLst>
            <pc:docMk/>
            <pc:sldMk cId="751570177" sldId="338"/>
            <ac:cxnSpMk id="10" creationId="{1F5DC8C3-BA5F-4EED-BB9A-A14272BD82A1}"/>
          </ac:cxnSpMkLst>
        </pc:cxnChg>
      </pc:sldChg>
      <pc:sldChg chg="addSp delSp new mod modClrScheme chgLayout">
        <pc:chgData name="Jake Atkinson" userId="e643bba32c8f7918" providerId="LiveId" clId="{E806DC57-207C-4663-8814-B54C9360E02E}" dt="2024-10-04T16:14:45.559" v="184"/>
        <pc:sldMkLst>
          <pc:docMk/>
          <pc:sldMk cId="1810316851" sldId="339"/>
        </pc:sldMkLst>
        <pc:spChg chg="del">
          <ac:chgData name="Jake Atkinson" userId="e643bba32c8f7918" providerId="LiveId" clId="{E806DC57-207C-4663-8814-B54C9360E02E}" dt="2024-10-04T16:11:47.421" v="183" actId="700"/>
          <ac:spMkLst>
            <pc:docMk/>
            <pc:sldMk cId="1810316851" sldId="339"/>
            <ac:spMk id="2" creationId="{10DA3325-F52E-6EEA-512D-384F61D49357}"/>
          </ac:spMkLst>
        </pc:spChg>
        <pc:spChg chg="del">
          <ac:chgData name="Jake Atkinson" userId="e643bba32c8f7918" providerId="LiveId" clId="{E806DC57-207C-4663-8814-B54C9360E02E}" dt="2024-10-04T16:11:47.421" v="183" actId="700"/>
          <ac:spMkLst>
            <pc:docMk/>
            <pc:sldMk cId="1810316851" sldId="339"/>
            <ac:spMk id="3" creationId="{56D23EFB-C532-7428-9B9B-A4FFC76C603E}"/>
          </ac:spMkLst>
        </pc:spChg>
        <pc:picChg chg="add">
          <ac:chgData name="Jake Atkinson" userId="e643bba32c8f7918" providerId="LiveId" clId="{E806DC57-207C-4663-8814-B54C9360E02E}" dt="2024-10-04T16:14:45.559" v="184"/>
          <ac:picMkLst>
            <pc:docMk/>
            <pc:sldMk cId="1810316851" sldId="339"/>
            <ac:picMk id="4" creationId="{683214C3-BEAA-C8B5-2C6F-60F0C4BEA364}"/>
          </ac:picMkLst>
        </pc:picChg>
      </pc:sldChg>
      <pc:sldChg chg="addSp delSp modSp new mod setBg modClrScheme chgLayout">
        <pc:chgData name="Jake Atkinson" userId="e643bba32c8f7918" providerId="LiveId" clId="{E806DC57-207C-4663-8814-B54C9360E02E}" dt="2024-10-04T17:06:43.148" v="412" actId="27636"/>
        <pc:sldMkLst>
          <pc:docMk/>
          <pc:sldMk cId="2685973388" sldId="340"/>
        </pc:sldMkLst>
        <pc:spChg chg="add mod">
          <ac:chgData name="Jake Atkinson" userId="e643bba32c8f7918" providerId="LiveId" clId="{E806DC57-207C-4663-8814-B54C9360E02E}" dt="2024-10-04T16:21:26.046" v="373" actId="26606"/>
          <ac:spMkLst>
            <pc:docMk/>
            <pc:sldMk cId="2685973388" sldId="340"/>
            <ac:spMk id="2" creationId="{DDABDB61-2005-267E-15AB-4CF3430C46D9}"/>
          </ac:spMkLst>
        </pc:spChg>
        <pc:spChg chg="add mod">
          <ac:chgData name="Jake Atkinson" userId="e643bba32c8f7918" providerId="LiveId" clId="{E806DC57-207C-4663-8814-B54C9360E02E}" dt="2024-10-04T17:06:43.148" v="412" actId="27636"/>
          <ac:spMkLst>
            <pc:docMk/>
            <pc:sldMk cId="2685973388" sldId="340"/>
            <ac:spMk id="3" creationId="{76E52CEB-F9B3-5BDD-3B13-3AD64620D8CB}"/>
          </ac:spMkLst>
        </pc:spChg>
        <pc:spChg chg="add del">
          <ac:chgData name="Jake Atkinson" userId="e643bba32c8f7918" providerId="LiveId" clId="{E806DC57-207C-4663-8814-B54C9360E02E}" dt="2024-10-04T16:21:26.030" v="372" actId="26606"/>
          <ac:spMkLst>
            <pc:docMk/>
            <pc:sldMk cId="2685973388" sldId="340"/>
            <ac:spMk id="8" creationId="{3741B58E-3B65-4A01-A276-975AB2CF8A08}"/>
          </ac:spMkLst>
        </pc:spChg>
        <pc:spChg chg="add del">
          <ac:chgData name="Jake Atkinson" userId="e643bba32c8f7918" providerId="LiveId" clId="{E806DC57-207C-4663-8814-B54C9360E02E}" dt="2024-10-04T16:21:26.030" v="372" actId="26606"/>
          <ac:spMkLst>
            <pc:docMk/>
            <pc:sldMk cId="2685973388" sldId="340"/>
            <ac:spMk id="10" creationId="{7AAC67C3-831B-4AB1-A259-DFB839CAFAFC}"/>
          </ac:spMkLst>
        </pc:spChg>
        <pc:spChg chg="add">
          <ac:chgData name="Jake Atkinson" userId="e643bba32c8f7918" providerId="LiveId" clId="{E806DC57-207C-4663-8814-B54C9360E02E}" dt="2024-10-04T16:21:26.046" v="373" actId="26606"/>
          <ac:spMkLst>
            <pc:docMk/>
            <pc:sldMk cId="2685973388" sldId="340"/>
            <ac:spMk id="13" creationId="{13BCCAE5-A35B-4B66-A4A7-E23C34A403A4}"/>
          </ac:spMkLst>
        </pc:spChg>
        <pc:spChg chg="add">
          <ac:chgData name="Jake Atkinson" userId="e643bba32c8f7918" providerId="LiveId" clId="{E806DC57-207C-4663-8814-B54C9360E02E}" dt="2024-10-04T16:21:26.046" v="373" actId="26606"/>
          <ac:spMkLst>
            <pc:docMk/>
            <pc:sldMk cId="2685973388" sldId="340"/>
            <ac:spMk id="14" creationId="{0B2EDFE5-9478-4774-9D3D-FEC7DC7082EF}"/>
          </ac:spMkLst>
        </pc:spChg>
        <pc:picChg chg="add">
          <ac:chgData name="Jake Atkinson" userId="e643bba32c8f7918" providerId="LiveId" clId="{E806DC57-207C-4663-8814-B54C9360E02E}" dt="2024-10-04T16:21:26.046" v="373" actId="26606"/>
          <ac:picMkLst>
            <pc:docMk/>
            <pc:sldMk cId="2685973388" sldId="340"/>
            <ac:picMk id="7" creationId="{7D61EAB3-32A8-A716-8339-36CA963271F3}"/>
          </ac:picMkLst>
        </pc:picChg>
        <pc:cxnChg chg="add">
          <ac:chgData name="Jake Atkinson" userId="e643bba32c8f7918" providerId="LiveId" clId="{E806DC57-207C-4663-8814-B54C9360E02E}" dt="2024-10-04T16:21:26.046" v="373" actId="26606"/>
          <ac:cxnSpMkLst>
            <pc:docMk/>
            <pc:sldMk cId="2685973388" sldId="340"/>
            <ac:cxnSpMk id="12" creationId="{6987BDFB-DE64-4B56-B44F-45FAE19FA94E}"/>
          </ac:cxnSpMkLst>
        </pc:cxnChg>
      </pc:sldChg>
      <pc:sldChg chg="addSp delSp modSp new mod modClrScheme modAnim chgLayout">
        <pc:chgData name="Jake Atkinson" userId="e643bba32c8f7918" providerId="LiveId" clId="{E806DC57-207C-4663-8814-B54C9360E02E}" dt="2024-10-04T17:31:55.884" v="533"/>
        <pc:sldMkLst>
          <pc:docMk/>
          <pc:sldMk cId="3570259519" sldId="341"/>
        </pc:sldMkLst>
        <pc:spChg chg="del">
          <ac:chgData name="Jake Atkinson" userId="e643bba32c8f7918" providerId="LiveId" clId="{E806DC57-207C-4663-8814-B54C9360E02E}" dt="2024-10-04T16:37:30.380" v="386" actId="700"/>
          <ac:spMkLst>
            <pc:docMk/>
            <pc:sldMk cId="3570259519" sldId="341"/>
            <ac:spMk id="2" creationId="{738CED04-894B-628B-CAE7-DB9DB5A68A34}"/>
          </ac:spMkLst>
        </pc:spChg>
        <pc:spChg chg="del">
          <ac:chgData name="Jake Atkinson" userId="e643bba32c8f7918" providerId="LiveId" clId="{E806DC57-207C-4663-8814-B54C9360E02E}" dt="2024-10-04T16:37:30.380" v="386" actId="700"/>
          <ac:spMkLst>
            <pc:docMk/>
            <pc:sldMk cId="3570259519" sldId="341"/>
            <ac:spMk id="3" creationId="{DC256AE0-E2CB-682B-3C78-1D272919A64D}"/>
          </ac:spMkLst>
        </pc:spChg>
        <pc:picChg chg="add mod">
          <ac:chgData name="Jake Atkinson" userId="e643bba32c8f7918" providerId="LiveId" clId="{E806DC57-207C-4663-8814-B54C9360E02E}" dt="2024-10-04T17:31:55.884" v="533"/>
          <ac:picMkLst>
            <pc:docMk/>
            <pc:sldMk cId="3570259519" sldId="341"/>
            <ac:picMk id="4" creationId="{7A4CCB68-C158-4737-E94B-CE082BD142B8}"/>
          </ac:picMkLst>
        </pc:picChg>
      </pc:sldChg>
      <pc:sldChg chg="addSp delSp modSp new mod">
        <pc:chgData name="Jake Atkinson" userId="e643bba32c8f7918" providerId="LiveId" clId="{E806DC57-207C-4663-8814-B54C9360E02E}" dt="2024-10-04T17:20:43.283" v="532" actId="255"/>
        <pc:sldMkLst>
          <pc:docMk/>
          <pc:sldMk cId="3352296920" sldId="342"/>
        </pc:sldMkLst>
        <pc:spChg chg="mod">
          <ac:chgData name="Jake Atkinson" userId="e643bba32c8f7918" providerId="LiveId" clId="{E806DC57-207C-4663-8814-B54C9360E02E}" dt="2024-10-04T17:14:53.633" v="446" actId="20577"/>
          <ac:spMkLst>
            <pc:docMk/>
            <pc:sldMk cId="3352296920" sldId="342"/>
            <ac:spMk id="2" creationId="{15591AD5-A4CA-E0B7-235B-FA9A479B4D0B}"/>
          </ac:spMkLst>
        </pc:spChg>
        <pc:spChg chg="del mod">
          <ac:chgData name="Jake Atkinson" userId="e643bba32c8f7918" providerId="LiveId" clId="{E806DC57-207C-4663-8814-B54C9360E02E}" dt="2024-10-04T17:19:45.551" v="525" actId="478"/>
          <ac:spMkLst>
            <pc:docMk/>
            <pc:sldMk cId="3352296920" sldId="342"/>
            <ac:spMk id="3" creationId="{BB6FE04B-E006-9B73-9CD8-8A0AF90B74D2}"/>
          </ac:spMkLst>
        </pc:spChg>
        <pc:graphicFrameChg chg="add mod modGraphic">
          <ac:chgData name="Jake Atkinson" userId="e643bba32c8f7918" providerId="LiveId" clId="{E806DC57-207C-4663-8814-B54C9360E02E}" dt="2024-10-04T17:20:43.283" v="532" actId="255"/>
          <ac:graphicFrameMkLst>
            <pc:docMk/>
            <pc:sldMk cId="3352296920" sldId="342"/>
            <ac:graphicFrameMk id="4" creationId="{9DFCC995-FD35-7143-F19F-55EE3C1BFA26}"/>
          </ac:graphicFrameMkLst>
        </pc:graphicFrameChg>
      </pc:sldChg>
      <pc:sldChg chg="addSp delSp modSp new mod setBg">
        <pc:chgData name="Jake Atkinson" userId="e643bba32c8f7918" providerId="LiveId" clId="{E806DC57-207C-4663-8814-B54C9360E02E}" dt="2024-10-04T17:44:15.750" v="549" actId="255"/>
        <pc:sldMkLst>
          <pc:docMk/>
          <pc:sldMk cId="155001925" sldId="343"/>
        </pc:sldMkLst>
        <pc:spChg chg="add mod">
          <ac:chgData name="Jake Atkinson" userId="e643bba32c8f7918" providerId="LiveId" clId="{E806DC57-207C-4663-8814-B54C9360E02E}" dt="2024-10-04T17:44:15.750" v="549" actId="255"/>
          <ac:spMkLst>
            <pc:docMk/>
            <pc:sldMk cId="155001925" sldId="343"/>
            <ac:spMk id="3" creationId="{88538E61-F463-C14C-2874-6C57CC2EA4F8}"/>
          </ac:spMkLst>
        </pc:spChg>
        <pc:spChg chg="add del">
          <ac:chgData name="Jake Atkinson" userId="e643bba32c8f7918" providerId="LiveId" clId="{E806DC57-207C-4663-8814-B54C9360E02E}" dt="2024-10-04T17:43:50.763" v="541" actId="26606"/>
          <ac:spMkLst>
            <pc:docMk/>
            <pc:sldMk cId="155001925" sldId="343"/>
            <ac:spMk id="10" creationId="{416A0E3C-60E6-4F39-BC55-5F7C224E1F7C}"/>
          </ac:spMkLst>
        </pc:spChg>
        <pc:spChg chg="add del">
          <ac:chgData name="Jake Atkinson" userId="e643bba32c8f7918" providerId="LiveId" clId="{E806DC57-207C-4663-8814-B54C9360E02E}" dt="2024-10-04T17:43:50.763" v="541" actId="26606"/>
          <ac:spMkLst>
            <pc:docMk/>
            <pc:sldMk cId="155001925" sldId="343"/>
            <ac:spMk id="14" creationId="{08CB54FC-0B2A-4107-9A70-958B90B76585}"/>
          </ac:spMkLst>
        </pc:spChg>
        <pc:spChg chg="add del">
          <ac:chgData name="Jake Atkinson" userId="e643bba32c8f7918" providerId="LiveId" clId="{E806DC57-207C-4663-8814-B54C9360E02E}" dt="2024-10-04T17:43:50.763" v="541" actId="26606"/>
          <ac:spMkLst>
            <pc:docMk/>
            <pc:sldMk cId="155001925" sldId="343"/>
            <ac:spMk id="18" creationId="{9AA76026-5689-4584-8D93-D71D739E61B5}"/>
          </ac:spMkLst>
        </pc:spChg>
        <pc:spChg chg="add del">
          <ac:chgData name="Jake Atkinson" userId="e643bba32c8f7918" providerId="LiveId" clId="{E806DC57-207C-4663-8814-B54C9360E02E}" dt="2024-10-04T17:43:55.437" v="543" actId="26606"/>
          <ac:spMkLst>
            <pc:docMk/>
            <pc:sldMk cId="155001925" sldId="343"/>
            <ac:spMk id="20" creationId="{416A0E3C-60E6-4F39-BC55-5F7C224E1F7C}"/>
          </ac:spMkLst>
        </pc:spChg>
        <pc:spChg chg="add del">
          <ac:chgData name="Jake Atkinson" userId="e643bba32c8f7918" providerId="LiveId" clId="{E806DC57-207C-4663-8814-B54C9360E02E}" dt="2024-10-04T17:43:55.437" v="543" actId="26606"/>
          <ac:spMkLst>
            <pc:docMk/>
            <pc:sldMk cId="155001925" sldId="343"/>
            <ac:spMk id="22" creationId="{F64BBAA4-C62B-4146-B49F-FE4CC4655EE0}"/>
          </ac:spMkLst>
        </pc:spChg>
        <pc:spChg chg="add del">
          <ac:chgData name="Jake Atkinson" userId="e643bba32c8f7918" providerId="LiveId" clId="{E806DC57-207C-4663-8814-B54C9360E02E}" dt="2024-10-04T17:43:55.437" v="543" actId="26606"/>
          <ac:spMkLst>
            <pc:docMk/>
            <pc:sldMk cId="155001925" sldId="343"/>
            <ac:spMk id="25" creationId="{6BF36B24-6632-4516-9692-731462896C1F}"/>
          </ac:spMkLst>
        </pc:spChg>
        <pc:spChg chg="add del">
          <ac:chgData name="Jake Atkinson" userId="e643bba32c8f7918" providerId="LiveId" clId="{E806DC57-207C-4663-8814-B54C9360E02E}" dt="2024-10-04T17:43:56.985" v="545" actId="26606"/>
          <ac:spMkLst>
            <pc:docMk/>
            <pc:sldMk cId="155001925" sldId="343"/>
            <ac:spMk id="27" creationId="{416A0E3C-60E6-4F39-BC55-5F7C224E1F7C}"/>
          </ac:spMkLst>
        </pc:spChg>
        <pc:spChg chg="add del">
          <ac:chgData name="Jake Atkinson" userId="e643bba32c8f7918" providerId="LiveId" clId="{E806DC57-207C-4663-8814-B54C9360E02E}" dt="2024-10-04T17:43:56.985" v="545" actId="26606"/>
          <ac:spMkLst>
            <pc:docMk/>
            <pc:sldMk cId="155001925" sldId="343"/>
            <ac:spMk id="29" creationId="{13BCCAE5-A35B-4B66-A4A7-E23C34A403A4}"/>
          </ac:spMkLst>
        </pc:spChg>
        <pc:spChg chg="add del">
          <ac:chgData name="Jake Atkinson" userId="e643bba32c8f7918" providerId="LiveId" clId="{E806DC57-207C-4663-8814-B54C9360E02E}" dt="2024-10-04T17:43:56.985" v="545" actId="26606"/>
          <ac:spMkLst>
            <pc:docMk/>
            <pc:sldMk cId="155001925" sldId="343"/>
            <ac:spMk id="32" creationId="{0B2EDFE5-9478-4774-9D3D-FEC7DC7082EF}"/>
          </ac:spMkLst>
        </pc:spChg>
        <pc:spChg chg="add del">
          <ac:chgData name="Jake Atkinson" userId="e643bba32c8f7918" providerId="LiveId" clId="{E806DC57-207C-4663-8814-B54C9360E02E}" dt="2024-10-04T17:44:05.340" v="547" actId="26606"/>
          <ac:spMkLst>
            <pc:docMk/>
            <pc:sldMk cId="155001925" sldId="343"/>
            <ac:spMk id="34" creationId="{416A0E3C-60E6-4F39-BC55-5F7C224E1F7C}"/>
          </ac:spMkLst>
        </pc:spChg>
        <pc:spChg chg="add del">
          <ac:chgData name="Jake Atkinson" userId="e643bba32c8f7918" providerId="LiveId" clId="{E806DC57-207C-4663-8814-B54C9360E02E}" dt="2024-10-04T17:44:05.340" v="547" actId="26606"/>
          <ac:spMkLst>
            <pc:docMk/>
            <pc:sldMk cId="155001925" sldId="343"/>
            <ac:spMk id="36" creationId="{13BCCAE5-A35B-4B66-A4A7-E23C34A403A4}"/>
          </ac:spMkLst>
        </pc:spChg>
        <pc:spChg chg="add del">
          <ac:chgData name="Jake Atkinson" userId="e643bba32c8f7918" providerId="LiveId" clId="{E806DC57-207C-4663-8814-B54C9360E02E}" dt="2024-10-04T17:44:05.340" v="547" actId="26606"/>
          <ac:spMkLst>
            <pc:docMk/>
            <pc:sldMk cId="155001925" sldId="343"/>
            <ac:spMk id="39" creationId="{0B2EDFE5-9478-4774-9D3D-FEC7DC7082EF}"/>
          </ac:spMkLst>
        </pc:spChg>
        <pc:spChg chg="add">
          <ac:chgData name="Jake Atkinson" userId="e643bba32c8f7918" providerId="LiveId" clId="{E806DC57-207C-4663-8814-B54C9360E02E}" dt="2024-10-04T17:44:05.355" v="548" actId="26606"/>
          <ac:spMkLst>
            <pc:docMk/>
            <pc:sldMk cId="155001925" sldId="343"/>
            <ac:spMk id="41" creationId="{416A0E3C-60E6-4F39-BC55-5F7C224E1F7C}"/>
          </ac:spMkLst>
        </pc:spChg>
        <pc:spChg chg="add">
          <ac:chgData name="Jake Atkinson" userId="e643bba32c8f7918" providerId="LiveId" clId="{E806DC57-207C-4663-8814-B54C9360E02E}" dt="2024-10-04T17:44:05.355" v="548" actId="26606"/>
          <ac:spMkLst>
            <pc:docMk/>
            <pc:sldMk cId="155001925" sldId="343"/>
            <ac:spMk id="43" creationId="{13BCCAE5-A35B-4B66-A4A7-E23C34A403A4}"/>
          </ac:spMkLst>
        </pc:spChg>
        <pc:spChg chg="add">
          <ac:chgData name="Jake Atkinson" userId="e643bba32c8f7918" providerId="LiveId" clId="{E806DC57-207C-4663-8814-B54C9360E02E}" dt="2024-10-04T17:44:05.355" v="548" actId="26606"/>
          <ac:spMkLst>
            <pc:docMk/>
            <pc:sldMk cId="155001925" sldId="343"/>
            <ac:spMk id="46" creationId="{0B2EDFE5-9478-4774-9D3D-FEC7DC7082EF}"/>
          </ac:spMkLst>
        </pc:spChg>
        <pc:picChg chg="add del">
          <ac:chgData name="Jake Atkinson" userId="e643bba32c8f7918" providerId="LiveId" clId="{E806DC57-207C-4663-8814-B54C9360E02E}" dt="2024-10-04T17:43:50.763" v="541" actId="26606"/>
          <ac:picMkLst>
            <pc:docMk/>
            <pc:sldMk cId="155001925" sldId="343"/>
            <ac:picMk id="7" creationId="{7F37790F-81AA-03AC-AECA-416044544D9C}"/>
          </ac:picMkLst>
        </pc:picChg>
        <pc:picChg chg="add del">
          <ac:chgData name="Jake Atkinson" userId="e643bba32c8f7918" providerId="LiveId" clId="{E806DC57-207C-4663-8814-B54C9360E02E}" dt="2024-10-04T17:43:55.437" v="543" actId="26606"/>
          <ac:picMkLst>
            <pc:docMk/>
            <pc:sldMk cId="155001925" sldId="343"/>
            <ac:picMk id="24" creationId="{110D023A-F87B-7710-1C0B-55CFC45BF655}"/>
          </ac:picMkLst>
        </pc:picChg>
        <pc:picChg chg="add del">
          <ac:chgData name="Jake Atkinson" userId="e643bba32c8f7918" providerId="LiveId" clId="{E806DC57-207C-4663-8814-B54C9360E02E}" dt="2024-10-04T17:43:56.985" v="545" actId="26606"/>
          <ac:picMkLst>
            <pc:docMk/>
            <pc:sldMk cId="155001925" sldId="343"/>
            <ac:picMk id="31" creationId="{110D023A-F87B-7710-1C0B-55CFC45BF655}"/>
          </ac:picMkLst>
        </pc:picChg>
        <pc:picChg chg="add del">
          <ac:chgData name="Jake Atkinson" userId="e643bba32c8f7918" providerId="LiveId" clId="{E806DC57-207C-4663-8814-B54C9360E02E}" dt="2024-10-04T17:44:05.340" v="547" actId="26606"/>
          <ac:picMkLst>
            <pc:docMk/>
            <pc:sldMk cId="155001925" sldId="343"/>
            <ac:picMk id="38" creationId="{998362B6-92BB-5965-903B-4C1E1D6BA0EB}"/>
          </ac:picMkLst>
        </pc:picChg>
        <pc:picChg chg="add">
          <ac:chgData name="Jake Atkinson" userId="e643bba32c8f7918" providerId="LiveId" clId="{E806DC57-207C-4663-8814-B54C9360E02E}" dt="2024-10-04T17:44:05.355" v="548" actId="26606"/>
          <ac:picMkLst>
            <pc:docMk/>
            <pc:sldMk cId="155001925" sldId="343"/>
            <ac:picMk id="45" creationId="{110D023A-F87B-7710-1C0B-55CFC45BF655}"/>
          </ac:picMkLst>
        </pc:picChg>
        <pc:cxnChg chg="add del">
          <ac:chgData name="Jake Atkinson" userId="e643bba32c8f7918" providerId="LiveId" clId="{E806DC57-207C-4663-8814-B54C9360E02E}" dt="2024-10-04T17:43:50.763" v="541" actId="26606"/>
          <ac:cxnSpMkLst>
            <pc:docMk/>
            <pc:sldMk cId="155001925" sldId="343"/>
            <ac:cxnSpMk id="12" creationId="{C5025DAC-8B93-4160-B017-3A274A5828C0}"/>
          </ac:cxnSpMkLst>
        </pc:cxnChg>
        <pc:cxnChg chg="add del">
          <ac:chgData name="Jake Atkinson" userId="e643bba32c8f7918" providerId="LiveId" clId="{E806DC57-207C-4663-8814-B54C9360E02E}" dt="2024-10-04T17:43:50.763" v="541" actId="26606"/>
          <ac:cxnSpMkLst>
            <pc:docMk/>
            <pc:sldMk cId="155001925" sldId="343"/>
            <ac:cxnSpMk id="16" creationId="{7855A9B5-1710-4B19-B0F1-CDFDD4ED5B7E}"/>
          </ac:cxnSpMkLst>
        </pc:cxnChg>
        <pc:cxnChg chg="add del">
          <ac:chgData name="Jake Atkinson" userId="e643bba32c8f7918" providerId="LiveId" clId="{E806DC57-207C-4663-8814-B54C9360E02E}" dt="2024-10-04T17:43:55.437" v="543" actId="26606"/>
          <ac:cxnSpMkLst>
            <pc:docMk/>
            <pc:sldMk cId="155001925" sldId="343"/>
            <ac:cxnSpMk id="21" creationId="{C5025DAC-8B93-4160-B017-3A274A5828C0}"/>
          </ac:cxnSpMkLst>
        </pc:cxnChg>
        <pc:cxnChg chg="add del">
          <ac:chgData name="Jake Atkinson" userId="e643bba32c8f7918" providerId="LiveId" clId="{E806DC57-207C-4663-8814-B54C9360E02E}" dt="2024-10-04T17:43:55.437" v="543" actId="26606"/>
          <ac:cxnSpMkLst>
            <pc:docMk/>
            <pc:sldMk cId="155001925" sldId="343"/>
            <ac:cxnSpMk id="23" creationId="{EEB57AA8-F021-480C-A9E2-F89913313611}"/>
          </ac:cxnSpMkLst>
        </pc:cxnChg>
        <pc:cxnChg chg="add del">
          <ac:chgData name="Jake Atkinson" userId="e643bba32c8f7918" providerId="LiveId" clId="{E806DC57-207C-4663-8814-B54C9360E02E}" dt="2024-10-04T17:43:56.985" v="545" actId="26606"/>
          <ac:cxnSpMkLst>
            <pc:docMk/>
            <pc:sldMk cId="155001925" sldId="343"/>
            <ac:cxnSpMk id="28" creationId="{C5025DAC-8B93-4160-B017-3A274A5828C0}"/>
          </ac:cxnSpMkLst>
        </pc:cxnChg>
        <pc:cxnChg chg="add del">
          <ac:chgData name="Jake Atkinson" userId="e643bba32c8f7918" providerId="LiveId" clId="{E806DC57-207C-4663-8814-B54C9360E02E}" dt="2024-10-04T17:43:56.985" v="545" actId="26606"/>
          <ac:cxnSpMkLst>
            <pc:docMk/>
            <pc:sldMk cId="155001925" sldId="343"/>
            <ac:cxnSpMk id="30" creationId="{6987BDFB-DE64-4B56-B44F-45FAE19FA94E}"/>
          </ac:cxnSpMkLst>
        </pc:cxnChg>
        <pc:cxnChg chg="add del">
          <ac:chgData name="Jake Atkinson" userId="e643bba32c8f7918" providerId="LiveId" clId="{E806DC57-207C-4663-8814-B54C9360E02E}" dt="2024-10-04T17:44:05.340" v="547" actId="26606"/>
          <ac:cxnSpMkLst>
            <pc:docMk/>
            <pc:sldMk cId="155001925" sldId="343"/>
            <ac:cxnSpMk id="35" creationId="{C5025DAC-8B93-4160-B017-3A274A5828C0}"/>
          </ac:cxnSpMkLst>
        </pc:cxnChg>
        <pc:cxnChg chg="add del">
          <ac:chgData name="Jake Atkinson" userId="e643bba32c8f7918" providerId="LiveId" clId="{E806DC57-207C-4663-8814-B54C9360E02E}" dt="2024-10-04T17:44:05.340" v="547" actId="26606"/>
          <ac:cxnSpMkLst>
            <pc:docMk/>
            <pc:sldMk cId="155001925" sldId="343"/>
            <ac:cxnSpMk id="37" creationId="{6987BDFB-DE64-4B56-B44F-45FAE19FA94E}"/>
          </ac:cxnSpMkLst>
        </pc:cxnChg>
        <pc:cxnChg chg="add">
          <ac:chgData name="Jake Atkinson" userId="e643bba32c8f7918" providerId="LiveId" clId="{E806DC57-207C-4663-8814-B54C9360E02E}" dt="2024-10-04T17:44:05.355" v="548" actId="26606"/>
          <ac:cxnSpMkLst>
            <pc:docMk/>
            <pc:sldMk cId="155001925" sldId="343"/>
            <ac:cxnSpMk id="42" creationId="{C5025DAC-8B93-4160-B017-3A274A5828C0}"/>
          </ac:cxnSpMkLst>
        </pc:cxnChg>
        <pc:cxnChg chg="add">
          <ac:chgData name="Jake Atkinson" userId="e643bba32c8f7918" providerId="LiveId" clId="{E806DC57-207C-4663-8814-B54C9360E02E}" dt="2024-10-04T17:44:05.355" v="548" actId="26606"/>
          <ac:cxnSpMkLst>
            <pc:docMk/>
            <pc:sldMk cId="155001925" sldId="343"/>
            <ac:cxnSpMk id="44" creationId="{6987BDFB-DE64-4B56-B44F-45FAE19FA94E}"/>
          </ac:cxnSpMkLst>
        </pc:cxnChg>
      </pc:sldChg>
      <pc:sldChg chg="addSp delSp modSp new mod ord modClrScheme chgLayout">
        <pc:chgData name="Jake Atkinson" userId="e643bba32c8f7918" providerId="LiveId" clId="{E806DC57-207C-4663-8814-B54C9360E02E}" dt="2024-10-04T17:47:00.014" v="567"/>
        <pc:sldMkLst>
          <pc:docMk/>
          <pc:sldMk cId="1023815937" sldId="344"/>
        </pc:sldMkLst>
        <pc:spChg chg="del">
          <ac:chgData name="Jake Atkinson" userId="e643bba32c8f7918" providerId="LiveId" clId="{E806DC57-207C-4663-8814-B54C9360E02E}" dt="2024-10-04T17:45:02.311" v="554" actId="700"/>
          <ac:spMkLst>
            <pc:docMk/>
            <pc:sldMk cId="1023815937" sldId="344"/>
            <ac:spMk id="2" creationId="{9A9C0C89-8F93-47A2-43F6-EB47F8EEB6E2}"/>
          </ac:spMkLst>
        </pc:spChg>
        <pc:spChg chg="del">
          <ac:chgData name="Jake Atkinson" userId="e643bba32c8f7918" providerId="LiveId" clId="{E806DC57-207C-4663-8814-B54C9360E02E}" dt="2024-10-04T17:45:02.311" v="554" actId="700"/>
          <ac:spMkLst>
            <pc:docMk/>
            <pc:sldMk cId="1023815937" sldId="344"/>
            <ac:spMk id="3" creationId="{715A434A-2814-F561-2000-BBDAFEFBA65B}"/>
          </ac:spMkLst>
        </pc:spChg>
        <pc:spChg chg="add del">
          <ac:chgData name="Jake Atkinson" userId="e643bba32c8f7918" providerId="LiveId" clId="{E806DC57-207C-4663-8814-B54C9360E02E}" dt="2024-10-04T17:46:01.164" v="562" actId="22"/>
          <ac:spMkLst>
            <pc:docMk/>
            <pc:sldMk cId="1023815937" sldId="344"/>
            <ac:spMk id="5" creationId="{82D95869-F4B9-5EA9-AA83-1F40E35D2D6A}"/>
          </ac:spMkLst>
        </pc:spChg>
        <pc:picChg chg="add mod">
          <ac:chgData name="Jake Atkinson" userId="e643bba32c8f7918" providerId="LiveId" clId="{E806DC57-207C-4663-8814-B54C9360E02E}" dt="2024-10-04T17:46:42.826" v="565" actId="1076"/>
          <ac:picMkLst>
            <pc:docMk/>
            <pc:sldMk cId="1023815937" sldId="344"/>
            <ac:picMk id="7" creationId="{AF804492-2A94-CABC-74C9-26D702DAC7A0}"/>
          </ac:picMkLst>
        </pc:picChg>
      </pc:sldChg>
      <pc:sldChg chg="modSp add mod ord">
        <pc:chgData name="Jake Atkinson" userId="e643bba32c8f7918" providerId="LiveId" clId="{E806DC57-207C-4663-8814-B54C9360E02E}" dt="2024-10-04T17:45:17.484" v="560"/>
        <pc:sldMkLst>
          <pc:docMk/>
          <pc:sldMk cId="3132554342" sldId="345"/>
        </pc:sldMkLst>
        <pc:spChg chg="mod">
          <ac:chgData name="Jake Atkinson" userId="e643bba32c8f7918" providerId="LiveId" clId="{E806DC57-207C-4663-8814-B54C9360E02E}" dt="2024-10-04T17:45:04.721" v="556" actId="27636"/>
          <ac:spMkLst>
            <pc:docMk/>
            <pc:sldMk cId="3132554342" sldId="345"/>
            <ac:spMk id="3" creationId="{7797D9EE-F20B-D915-AB4E-2A76A9B69AE6}"/>
          </ac:spMkLst>
        </pc:spChg>
      </pc:sldChg>
      <pc:sldChg chg="addSp delSp modSp new mod setBg">
        <pc:chgData name="Jake Atkinson" userId="e643bba32c8f7918" providerId="LiveId" clId="{E806DC57-207C-4663-8814-B54C9360E02E}" dt="2024-10-04T17:54:21.213" v="616" actId="1076"/>
        <pc:sldMkLst>
          <pc:docMk/>
          <pc:sldMk cId="2413897983" sldId="346"/>
        </pc:sldMkLst>
        <pc:spChg chg="mod">
          <ac:chgData name="Jake Atkinson" userId="e643bba32c8f7918" providerId="LiveId" clId="{E806DC57-207C-4663-8814-B54C9360E02E}" dt="2024-10-04T17:54:21.213" v="616" actId="1076"/>
          <ac:spMkLst>
            <pc:docMk/>
            <pc:sldMk cId="2413897983" sldId="346"/>
            <ac:spMk id="2" creationId="{D7949EAB-B692-3FBC-3208-CF31D393C517}"/>
          </ac:spMkLst>
        </pc:spChg>
        <pc:spChg chg="del">
          <ac:chgData name="Jake Atkinson" userId="e643bba32c8f7918" providerId="LiveId" clId="{E806DC57-207C-4663-8814-B54C9360E02E}" dt="2024-10-04T17:48:29.419" v="569" actId="22"/>
          <ac:spMkLst>
            <pc:docMk/>
            <pc:sldMk cId="2413897983" sldId="346"/>
            <ac:spMk id="3" creationId="{D8C68886-7454-B22F-F5E2-D7B248858B57}"/>
          </ac:spMkLst>
        </pc:spChg>
        <pc:spChg chg="add">
          <ac:chgData name="Jake Atkinson" userId="e643bba32c8f7918" providerId="LiveId" clId="{E806DC57-207C-4663-8814-B54C9360E02E}" dt="2024-10-04T17:52:45.383" v="607" actId="26606"/>
          <ac:spMkLst>
            <pc:docMk/>
            <pc:sldMk cId="2413897983" sldId="346"/>
            <ac:spMk id="10" creationId="{39E3965E-AC41-4711-9D10-E25ABB132D86}"/>
          </ac:spMkLst>
        </pc:spChg>
        <pc:spChg chg="add">
          <ac:chgData name="Jake Atkinson" userId="e643bba32c8f7918" providerId="LiveId" clId="{E806DC57-207C-4663-8814-B54C9360E02E}" dt="2024-10-04T17:52:45.383" v="607" actId="26606"/>
          <ac:spMkLst>
            <pc:docMk/>
            <pc:sldMk cId="2413897983" sldId="346"/>
            <ac:spMk id="14" creationId="{33428ACC-71EC-4171-9527-10983BA6B41D}"/>
          </ac:spMkLst>
        </pc:spChg>
        <pc:spChg chg="add">
          <ac:chgData name="Jake Atkinson" userId="e643bba32c8f7918" providerId="LiveId" clId="{E806DC57-207C-4663-8814-B54C9360E02E}" dt="2024-10-04T17:52:45.383" v="607" actId="26606"/>
          <ac:spMkLst>
            <pc:docMk/>
            <pc:sldMk cId="2413897983" sldId="346"/>
            <ac:spMk id="18" creationId="{8D4480B4-953D-41FA-9052-09AB3A026947}"/>
          </ac:spMkLst>
        </pc:spChg>
        <pc:picChg chg="add mod ord">
          <ac:chgData name="Jake Atkinson" userId="e643bba32c8f7918" providerId="LiveId" clId="{E806DC57-207C-4663-8814-B54C9360E02E}" dt="2024-10-04T17:53:15.007" v="609" actId="14100"/>
          <ac:picMkLst>
            <pc:docMk/>
            <pc:sldMk cId="2413897983" sldId="346"/>
            <ac:picMk id="5" creationId="{6C0B6D23-D71F-48E7-C0F5-1687B5077C1E}"/>
          </ac:picMkLst>
        </pc:picChg>
        <pc:cxnChg chg="add">
          <ac:chgData name="Jake Atkinson" userId="e643bba32c8f7918" providerId="LiveId" clId="{E806DC57-207C-4663-8814-B54C9360E02E}" dt="2024-10-04T17:52:45.383" v="607" actId="26606"/>
          <ac:cxnSpMkLst>
            <pc:docMk/>
            <pc:sldMk cId="2413897983" sldId="346"/>
            <ac:cxnSpMk id="12" creationId="{1F5DC8C3-BA5F-4EED-BB9A-A14272BD82A1}"/>
          </ac:cxnSpMkLst>
        </pc:cxnChg>
        <pc:cxnChg chg="add">
          <ac:chgData name="Jake Atkinson" userId="e643bba32c8f7918" providerId="LiveId" clId="{E806DC57-207C-4663-8814-B54C9360E02E}" dt="2024-10-04T17:52:45.383" v="607" actId="26606"/>
          <ac:cxnSpMkLst>
            <pc:docMk/>
            <pc:sldMk cId="2413897983" sldId="346"/>
            <ac:cxnSpMk id="16" creationId="{BA22713B-ABB6-4391-97F9-0449A2B9B664}"/>
          </ac:cxnSpMkLst>
        </pc:cxnChg>
      </pc:sldChg>
      <pc:sldChg chg="modSp add mod">
        <pc:chgData name="Jake Atkinson" userId="e643bba32c8f7918" providerId="LiveId" clId="{E806DC57-207C-4663-8814-B54C9360E02E}" dt="2024-10-04T17:56:32.557" v="632" actId="122"/>
        <pc:sldMkLst>
          <pc:docMk/>
          <pc:sldMk cId="3283618671" sldId="347"/>
        </pc:sldMkLst>
        <pc:spChg chg="mod">
          <ac:chgData name="Jake Atkinson" userId="e643bba32c8f7918" providerId="LiveId" clId="{E806DC57-207C-4663-8814-B54C9360E02E}" dt="2024-10-04T17:56:26.002" v="631" actId="14100"/>
          <ac:spMkLst>
            <pc:docMk/>
            <pc:sldMk cId="3283618671" sldId="347"/>
            <ac:spMk id="2" creationId="{9AB2EA78-AEB3-469B-9025-3B17201A457B}"/>
          </ac:spMkLst>
        </pc:spChg>
        <pc:spChg chg="mod">
          <ac:chgData name="Jake Atkinson" userId="e643bba32c8f7918" providerId="LiveId" clId="{E806DC57-207C-4663-8814-B54C9360E02E}" dt="2024-10-04T17:56:32.557" v="632" actId="122"/>
          <ac:spMkLst>
            <pc:docMk/>
            <pc:sldMk cId="3283618671" sldId="347"/>
            <ac:spMk id="3" creationId="{255E1F2F-E259-4EA8-9FFD-3A10AF541859}"/>
          </ac:spMkLst>
        </pc:spChg>
      </pc:sldChg>
      <pc:sldChg chg="modSp add mod">
        <pc:chgData name="Jake Atkinson" userId="e643bba32c8f7918" providerId="LiveId" clId="{E806DC57-207C-4663-8814-B54C9360E02E}" dt="2024-10-04T17:59:45.901" v="739" actId="114"/>
        <pc:sldMkLst>
          <pc:docMk/>
          <pc:sldMk cId="711446054" sldId="348"/>
        </pc:sldMkLst>
        <pc:spChg chg="mod">
          <ac:chgData name="Jake Atkinson" userId="e643bba32c8f7918" providerId="LiveId" clId="{E806DC57-207C-4663-8814-B54C9360E02E}" dt="2024-10-04T17:59:45.901" v="739" actId="114"/>
          <ac:spMkLst>
            <pc:docMk/>
            <pc:sldMk cId="711446054" sldId="348"/>
            <ac:spMk id="2" creationId="{9AB2EA78-AEB3-469B-9025-3B17201A457B}"/>
          </ac:spMkLst>
        </pc:spChg>
      </pc:sldChg>
      <pc:sldChg chg="addSp delSp add del setBg delDesignElem">
        <pc:chgData name="Jake Atkinson" userId="e643bba32c8f7918" providerId="LiveId" clId="{E806DC57-207C-4663-8814-B54C9360E02E}" dt="2024-10-04T17:57:38.822" v="650"/>
        <pc:sldMkLst>
          <pc:docMk/>
          <pc:sldMk cId="329513147" sldId="349"/>
        </pc:sldMkLst>
        <pc:spChg chg="add del">
          <ac:chgData name="Jake Atkinson" userId="e643bba32c8f7918" providerId="LiveId" clId="{E806DC57-207C-4663-8814-B54C9360E02E}" dt="2024-10-04T17:57:38.822" v="650"/>
          <ac:spMkLst>
            <pc:docMk/>
            <pc:sldMk cId="329513147" sldId="349"/>
            <ac:spMk id="31" creationId="{A9286AD2-18A9-4868-A4E3-7A2097A20810}"/>
          </ac:spMkLst>
        </pc:spChg>
        <pc:spChg chg="add del">
          <ac:chgData name="Jake Atkinson" userId="e643bba32c8f7918" providerId="LiveId" clId="{E806DC57-207C-4663-8814-B54C9360E02E}" dt="2024-10-04T17:57:38.822" v="650"/>
          <ac:spMkLst>
            <pc:docMk/>
            <pc:sldMk cId="329513147" sldId="349"/>
            <ac:spMk id="35" creationId="{B0A5E7FB-1FB5-4C57-9C8C-70E550767218}"/>
          </ac:spMkLst>
        </pc:spChg>
        <pc:cxnChg chg="add del">
          <ac:chgData name="Jake Atkinson" userId="e643bba32c8f7918" providerId="LiveId" clId="{E806DC57-207C-4663-8814-B54C9360E02E}" dt="2024-10-04T17:57:38.822" v="650"/>
          <ac:cxnSpMkLst>
            <pc:docMk/>
            <pc:sldMk cId="329513147" sldId="349"/>
            <ac:cxnSpMk id="33" creationId="{E7A7CD63-7EC3-44F3-95D0-595C4019FF24}"/>
          </ac:cxnSpMkLst>
        </pc:cxnChg>
      </pc:sldChg>
      <pc:sldChg chg="addSp delSp add del setBg delDesignElem">
        <pc:chgData name="Jake Atkinson" userId="e643bba32c8f7918" providerId="LiveId" clId="{E806DC57-207C-4663-8814-B54C9360E02E}" dt="2024-10-04T17:57:26.701" v="646"/>
        <pc:sldMkLst>
          <pc:docMk/>
          <pc:sldMk cId="705817604" sldId="349"/>
        </pc:sldMkLst>
        <pc:spChg chg="add del">
          <ac:chgData name="Jake Atkinson" userId="e643bba32c8f7918" providerId="LiveId" clId="{E806DC57-207C-4663-8814-B54C9360E02E}" dt="2024-10-04T17:57:26.701" v="646"/>
          <ac:spMkLst>
            <pc:docMk/>
            <pc:sldMk cId="705817604" sldId="349"/>
            <ac:spMk id="31" creationId="{A9286AD2-18A9-4868-A4E3-7A2097A20810}"/>
          </ac:spMkLst>
        </pc:spChg>
        <pc:spChg chg="add del">
          <ac:chgData name="Jake Atkinson" userId="e643bba32c8f7918" providerId="LiveId" clId="{E806DC57-207C-4663-8814-B54C9360E02E}" dt="2024-10-04T17:57:26.701" v="646"/>
          <ac:spMkLst>
            <pc:docMk/>
            <pc:sldMk cId="705817604" sldId="349"/>
            <ac:spMk id="35" creationId="{B0A5E7FB-1FB5-4C57-9C8C-70E550767218}"/>
          </ac:spMkLst>
        </pc:spChg>
        <pc:cxnChg chg="add del">
          <ac:chgData name="Jake Atkinson" userId="e643bba32c8f7918" providerId="LiveId" clId="{E806DC57-207C-4663-8814-B54C9360E02E}" dt="2024-10-04T17:57:26.701" v="646"/>
          <ac:cxnSpMkLst>
            <pc:docMk/>
            <pc:sldMk cId="705817604" sldId="349"/>
            <ac:cxnSpMk id="33" creationId="{E7A7CD63-7EC3-44F3-95D0-595C4019FF24}"/>
          </ac:cxnSpMkLst>
        </pc:cxnChg>
      </pc:sldChg>
      <pc:sldChg chg="addSp modSp new mod setBg">
        <pc:chgData name="Jake Atkinson" userId="e643bba32c8f7918" providerId="LiveId" clId="{E806DC57-207C-4663-8814-B54C9360E02E}" dt="2024-10-04T18:20:40.946" v="872" actId="255"/>
        <pc:sldMkLst>
          <pc:docMk/>
          <pc:sldMk cId="2747650559" sldId="349"/>
        </pc:sldMkLst>
        <pc:spChg chg="mod">
          <ac:chgData name="Jake Atkinson" userId="e643bba32c8f7918" providerId="LiveId" clId="{E806DC57-207C-4663-8814-B54C9360E02E}" dt="2024-10-04T18:20:24.698" v="870" actId="26606"/>
          <ac:spMkLst>
            <pc:docMk/>
            <pc:sldMk cId="2747650559" sldId="349"/>
            <ac:spMk id="2" creationId="{2296A1DF-98AE-A59F-9D77-1748CDC108FD}"/>
          </ac:spMkLst>
        </pc:spChg>
        <pc:spChg chg="mod">
          <ac:chgData name="Jake Atkinson" userId="e643bba32c8f7918" providerId="LiveId" clId="{E806DC57-207C-4663-8814-B54C9360E02E}" dt="2024-10-04T18:20:40.946" v="872" actId="255"/>
          <ac:spMkLst>
            <pc:docMk/>
            <pc:sldMk cId="2747650559" sldId="349"/>
            <ac:spMk id="3" creationId="{8ABC64AA-67A1-51C8-67B4-8ADA10299500}"/>
          </ac:spMkLst>
        </pc:spChg>
        <pc:spChg chg="add">
          <ac:chgData name="Jake Atkinson" userId="e643bba32c8f7918" providerId="LiveId" clId="{E806DC57-207C-4663-8814-B54C9360E02E}" dt="2024-10-04T18:20:24.698" v="870" actId="26606"/>
          <ac:spMkLst>
            <pc:docMk/>
            <pc:sldMk cId="2747650559" sldId="349"/>
            <ac:spMk id="9" creationId="{67B74F2B-9534-4540-96B0-5C8E958B940F}"/>
          </ac:spMkLst>
        </pc:spChg>
        <pc:picChg chg="add">
          <ac:chgData name="Jake Atkinson" userId="e643bba32c8f7918" providerId="LiveId" clId="{E806DC57-207C-4663-8814-B54C9360E02E}" dt="2024-10-04T18:20:24.698" v="870" actId="26606"/>
          <ac:picMkLst>
            <pc:docMk/>
            <pc:sldMk cId="2747650559" sldId="349"/>
            <ac:picMk id="5" creationId="{B6F4FBC2-F2C4-1588-D474-4D0D11AE2206}"/>
          </ac:picMkLst>
        </pc:picChg>
        <pc:cxnChg chg="add">
          <ac:chgData name="Jake Atkinson" userId="e643bba32c8f7918" providerId="LiveId" clId="{E806DC57-207C-4663-8814-B54C9360E02E}" dt="2024-10-04T18:20:24.698" v="870" actId="26606"/>
          <ac:cxnSpMkLst>
            <pc:docMk/>
            <pc:sldMk cId="2747650559" sldId="349"/>
            <ac:cxnSpMk id="11" creationId="{33BECB2B-2CFA-412C-880F-C4B60974936F}"/>
          </ac:cxnSpMkLst>
        </pc:cxnChg>
      </pc:sldChg>
      <pc:sldChg chg="addSp delSp modSp new mod setBg modClrScheme chgLayout">
        <pc:chgData name="Jake Atkinson" userId="e643bba32c8f7918" providerId="LiveId" clId="{E806DC57-207C-4663-8814-B54C9360E02E}" dt="2024-10-04T18:32:21.084" v="1031" actId="26606"/>
        <pc:sldMkLst>
          <pc:docMk/>
          <pc:sldMk cId="3567122960" sldId="350"/>
        </pc:sldMkLst>
        <pc:spChg chg="del">
          <ac:chgData name="Jake Atkinson" userId="e643bba32c8f7918" providerId="LiveId" clId="{E806DC57-207C-4663-8814-B54C9360E02E}" dt="2024-10-04T18:27:28.284" v="874" actId="700"/>
          <ac:spMkLst>
            <pc:docMk/>
            <pc:sldMk cId="3567122960" sldId="350"/>
            <ac:spMk id="2" creationId="{C7056F48-C0B7-0E2D-E5B3-D34A14FBECA1}"/>
          </ac:spMkLst>
        </pc:spChg>
        <pc:spChg chg="del">
          <ac:chgData name="Jake Atkinson" userId="e643bba32c8f7918" providerId="LiveId" clId="{E806DC57-207C-4663-8814-B54C9360E02E}" dt="2024-10-04T18:27:28.284" v="874" actId="700"/>
          <ac:spMkLst>
            <pc:docMk/>
            <pc:sldMk cId="3567122960" sldId="350"/>
            <ac:spMk id="3" creationId="{F65ABA51-629C-D694-A5C8-29975D59BA5E}"/>
          </ac:spMkLst>
        </pc:spChg>
        <pc:spChg chg="add mod">
          <ac:chgData name="Jake Atkinson" userId="e643bba32c8f7918" providerId="LiveId" clId="{E806DC57-207C-4663-8814-B54C9360E02E}" dt="2024-10-04T18:32:21.084" v="1031" actId="26606"/>
          <ac:spMkLst>
            <pc:docMk/>
            <pc:sldMk cId="3567122960" sldId="350"/>
            <ac:spMk id="8" creationId="{AB79C49F-C9E6-F47A-E5A7-56D80B980A5B}"/>
          </ac:spMkLst>
        </pc:spChg>
        <pc:spChg chg="add del">
          <ac:chgData name="Jake Atkinson" userId="e643bba32c8f7918" providerId="LiveId" clId="{E806DC57-207C-4663-8814-B54C9360E02E}" dt="2024-10-04T18:32:17.229" v="1029" actId="26606"/>
          <ac:spMkLst>
            <pc:docMk/>
            <pc:sldMk cId="3567122960" sldId="350"/>
            <ac:spMk id="13" creationId="{AE3A741D-C19B-960A-5803-1C5887147820}"/>
          </ac:spMkLst>
        </pc:spChg>
        <pc:spChg chg="add del">
          <ac:chgData name="Jake Atkinson" userId="e643bba32c8f7918" providerId="LiveId" clId="{E806DC57-207C-4663-8814-B54C9360E02E}" dt="2024-10-04T18:32:17.229" v="1029" actId="26606"/>
          <ac:spMkLst>
            <pc:docMk/>
            <pc:sldMk cId="3567122960" sldId="350"/>
            <ac:spMk id="15" creationId="{DC39DE25-0E4E-0AA7-0932-1D78C2372786}"/>
          </ac:spMkLst>
        </pc:spChg>
        <pc:spChg chg="add del">
          <ac:chgData name="Jake Atkinson" userId="e643bba32c8f7918" providerId="LiveId" clId="{E806DC57-207C-4663-8814-B54C9360E02E}" dt="2024-10-04T18:32:17.229" v="1029" actId="26606"/>
          <ac:spMkLst>
            <pc:docMk/>
            <pc:sldMk cId="3567122960" sldId="350"/>
            <ac:spMk id="17" creationId="{8D6EA299-0840-6DEA-E670-C49AEBC87E89}"/>
          </ac:spMkLst>
        </pc:spChg>
        <pc:picChg chg="add del">
          <ac:chgData name="Jake Atkinson" userId="e643bba32c8f7918" providerId="LiveId" clId="{E806DC57-207C-4663-8814-B54C9360E02E}" dt="2024-10-04T18:28:08.335" v="876" actId="478"/>
          <ac:picMkLst>
            <pc:docMk/>
            <pc:sldMk cId="3567122960" sldId="350"/>
            <ac:picMk id="5" creationId="{5022DB9F-C6D3-7491-C594-A23562DAE926}"/>
          </ac:picMkLst>
        </pc:picChg>
        <pc:picChg chg="add mod">
          <ac:chgData name="Jake Atkinson" userId="e643bba32c8f7918" providerId="LiveId" clId="{E806DC57-207C-4663-8814-B54C9360E02E}" dt="2024-10-04T18:32:21.084" v="1031" actId="26606"/>
          <ac:picMkLst>
            <pc:docMk/>
            <pc:sldMk cId="3567122960" sldId="350"/>
            <ac:picMk id="7" creationId="{E5718FD8-2BA4-409C-F2FE-7A17548F2990}"/>
          </ac:picMkLst>
        </pc:picChg>
        <pc:cxnChg chg="add del">
          <ac:chgData name="Jake Atkinson" userId="e643bba32c8f7918" providerId="LiveId" clId="{E806DC57-207C-4663-8814-B54C9360E02E}" dt="2024-10-04T18:32:21.084" v="1031" actId="26606"/>
          <ac:cxnSpMkLst>
            <pc:docMk/>
            <pc:sldMk cId="3567122960" sldId="350"/>
            <ac:cxnSpMk id="19" creationId="{249EDD1B-F94D-B4E6-ACAA-566B9A26FDE3}"/>
          </ac:cxnSpMkLst>
        </pc:cxnChg>
      </pc:sldChg>
      <pc:sldChg chg="addSp delSp modSp new del mod">
        <pc:chgData name="Jake Atkinson" userId="e643bba32c8f7918" providerId="LiveId" clId="{E806DC57-207C-4663-8814-B54C9360E02E}" dt="2024-10-04T18:29:39.924" v="909" actId="680"/>
        <pc:sldMkLst>
          <pc:docMk/>
          <pc:sldMk cId="1592532653" sldId="351"/>
        </pc:sldMkLst>
        <pc:spChg chg="mod">
          <ac:chgData name="Jake Atkinson" userId="e643bba32c8f7918" providerId="LiveId" clId="{E806DC57-207C-4663-8814-B54C9360E02E}" dt="2024-10-04T18:29:39.055" v="908" actId="20577"/>
          <ac:spMkLst>
            <pc:docMk/>
            <pc:sldMk cId="1592532653" sldId="351"/>
            <ac:spMk id="2" creationId="{AC5E1280-12A5-929D-04EC-D53BD8BC1D93}"/>
          </ac:spMkLst>
        </pc:spChg>
        <pc:spChg chg="add del">
          <ac:chgData name="Jake Atkinson" userId="e643bba32c8f7918" providerId="LiveId" clId="{E806DC57-207C-4663-8814-B54C9360E02E}" dt="2024-10-04T18:29:38.099" v="907" actId="22"/>
          <ac:spMkLst>
            <pc:docMk/>
            <pc:sldMk cId="1592532653" sldId="351"/>
            <ac:spMk id="3" creationId="{3BB451BE-73AF-0CC1-1929-41345D7B6190}"/>
          </ac:spMkLst>
        </pc:spChg>
        <pc:picChg chg="add del mod ord">
          <ac:chgData name="Jake Atkinson" userId="e643bba32c8f7918" providerId="LiveId" clId="{E806DC57-207C-4663-8814-B54C9360E02E}" dt="2024-10-04T18:29:38.099" v="907" actId="22"/>
          <ac:picMkLst>
            <pc:docMk/>
            <pc:sldMk cId="1592532653" sldId="351"/>
            <ac:picMk id="5" creationId="{BADC2763-EDC6-B5FA-E837-06DB119A1E61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B3AE6-53A2-45C0-8AFD-18F78A03B36E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1525B6-0567-43D4-825B-18FE5D40E002}">
      <dgm:prSet/>
      <dgm:spPr/>
      <dgm:t>
        <a:bodyPr/>
        <a:lstStyle/>
        <a:p>
          <a:r>
            <a:rPr lang="en-GB" dirty="0"/>
            <a:t>Do you have formally agreed priorities?  </a:t>
          </a:r>
          <a:endParaRPr lang="en-US" dirty="0"/>
        </a:p>
      </dgm:t>
    </dgm:pt>
    <dgm:pt modelId="{490E686E-7756-4B97-89A0-5ED749B6CCFC}" type="parTrans" cxnId="{893F80B7-42F6-4569-893C-A9574FDA2697}">
      <dgm:prSet/>
      <dgm:spPr/>
      <dgm:t>
        <a:bodyPr/>
        <a:lstStyle/>
        <a:p>
          <a:endParaRPr lang="en-US"/>
        </a:p>
      </dgm:t>
    </dgm:pt>
    <dgm:pt modelId="{BC4C486F-2BB1-4CEA-8C9E-6E2A3C12B7A1}" type="sibTrans" cxnId="{893F80B7-42F6-4569-893C-A9574FDA2697}">
      <dgm:prSet/>
      <dgm:spPr/>
      <dgm:t>
        <a:bodyPr/>
        <a:lstStyle/>
        <a:p>
          <a:endParaRPr lang="en-US"/>
        </a:p>
      </dgm:t>
    </dgm:pt>
    <dgm:pt modelId="{6FB7A96B-3B7D-45D3-BA22-13D8C9C77996}">
      <dgm:prSet/>
      <dgm:spPr/>
      <dgm:t>
        <a:bodyPr/>
        <a:lstStyle/>
        <a:p>
          <a:r>
            <a:rPr lang="en-GB" dirty="0"/>
            <a:t>If you do have priorities how did you set them and what involvement did your electors have in the setting of these? </a:t>
          </a:r>
          <a:endParaRPr lang="en-US" dirty="0"/>
        </a:p>
      </dgm:t>
    </dgm:pt>
    <dgm:pt modelId="{3978DFF9-571A-46ED-AE94-84F2D2D9E013}" type="parTrans" cxnId="{1D75C567-1525-4E86-9146-0B20747F475D}">
      <dgm:prSet/>
      <dgm:spPr/>
      <dgm:t>
        <a:bodyPr/>
        <a:lstStyle/>
        <a:p>
          <a:endParaRPr lang="en-US"/>
        </a:p>
      </dgm:t>
    </dgm:pt>
    <dgm:pt modelId="{B3EB2B6D-7661-454E-BE30-C8AB62E07A9F}" type="sibTrans" cxnId="{1D75C567-1525-4E86-9146-0B20747F475D}">
      <dgm:prSet/>
      <dgm:spPr/>
      <dgm:t>
        <a:bodyPr/>
        <a:lstStyle/>
        <a:p>
          <a:endParaRPr lang="en-US"/>
        </a:p>
      </dgm:t>
    </dgm:pt>
    <dgm:pt modelId="{15916A61-3002-4BC2-B2F2-E5A1C3D709B5}">
      <dgm:prSet/>
      <dgm:spPr/>
      <dgm:t>
        <a:bodyPr/>
        <a:lstStyle/>
        <a:p>
          <a:r>
            <a:rPr lang="en-GB" dirty="0"/>
            <a:t>How do you know if parishioners want you to do more?  </a:t>
          </a:r>
          <a:endParaRPr lang="en-US" dirty="0"/>
        </a:p>
      </dgm:t>
    </dgm:pt>
    <dgm:pt modelId="{B50CFD9D-4CFD-4A33-B2B9-E7F3764CA690}" type="parTrans" cxnId="{99E969AE-D5FD-47B0-BAF3-01FA90FEBDA8}">
      <dgm:prSet/>
      <dgm:spPr/>
      <dgm:t>
        <a:bodyPr/>
        <a:lstStyle/>
        <a:p>
          <a:endParaRPr lang="en-US"/>
        </a:p>
      </dgm:t>
    </dgm:pt>
    <dgm:pt modelId="{5C8FBCC0-8CBC-4E8C-A013-F4E1EA7CF625}" type="sibTrans" cxnId="{99E969AE-D5FD-47B0-BAF3-01FA90FEBDA8}">
      <dgm:prSet/>
      <dgm:spPr/>
      <dgm:t>
        <a:bodyPr/>
        <a:lstStyle/>
        <a:p>
          <a:endParaRPr lang="en-US"/>
        </a:p>
      </dgm:t>
    </dgm:pt>
    <dgm:pt modelId="{574A4252-A28C-4BC5-9A38-00E7F6645F96}">
      <dgm:prSet/>
      <dgm:spPr/>
      <dgm:t>
        <a:bodyPr/>
        <a:lstStyle/>
        <a:p>
          <a:r>
            <a:rPr lang="en-GB"/>
            <a:t>If you don’t want to do more and your parishioners do what are you going to do about it?</a:t>
          </a:r>
          <a:endParaRPr lang="en-US"/>
        </a:p>
      </dgm:t>
    </dgm:pt>
    <dgm:pt modelId="{9A4CC264-AAF8-4240-9AE0-D11221CB07A9}" type="parTrans" cxnId="{6428F351-2F2F-4855-8810-3640BAA36B3A}">
      <dgm:prSet/>
      <dgm:spPr/>
      <dgm:t>
        <a:bodyPr/>
        <a:lstStyle/>
        <a:p>
          <a:endParaRPr lang="en-US"/>
        </a:p>
      </dgm:t>
    </dgm:pt>
    <dgm:pt modelId="{10BB123B-0C73-4819-9C39-30CDA53C86C5}" type="sibTrans" cxnId="{6428F351-2F2F-4855-8810-3640BAA36B3A}">
      <dgm:prSet/>
      <dgm:spPr/>
      <dgm:t>
        <a:bodyPr/>
        <a:lstStyle/>
        <a:p>
          <a:endParaRPr lang="en-US"/>
        </a:p>
      </dgm:t>
    </dgm:pt>
    <dgm:pt modelId="{54B7A268-FECC-4C6E-8BBF-BC7CFD6DB503}">
      <dgm:prSet/>
      <dgm:spPr/>
      <dgm:t>
        <a:bodyPr/>
        <a:lstStyle/>
        <a:p>
          <a:r>
            <a:rPr lang="en-GB"/>
            <a:t>Are you focussing on “improving the life of residents” or are you just maintaining the status quo?</a:t>
          </a:r>
          <a:endParaRPr lang="en-US"/>
        </a:p>
      </dgm:t>
    </dgm:pt>
    <dgm:pt modelId="{0040AFEF-2C84-49F0-B520-99AA589F19DD}" type="parTrans" cxnId="{D48C3AC2-E4CE-40EE-9806-6D40B4C5F3AE}">
      <dgm:prSet/>
      <dgm:spPr/>
      <dgm:t>
        <a:bodyPr/>
        <a:lstStyle/>
        <a:p>
          <a:endParaRPr lang="en-US"/>
        </a:p>
      </dgm:t>
    </dgm:pt>
    <dgm:pt modelId="{E971CF97-EE71-45E9-A888-B4448F3B65A1}" type="sibTrans" cxnId="{D48C3AC2-E4CE-40EE-9806-6D40B4C5F3AE}">
      <dgm:prSet/>
      <dgm:spPr/>
      <dgm:t>
        <a:bodyPr/>
        <a:lstStyle/>
        <a:p>
          <a:endParaRPr lang="en-US"/>
        </a:p>
      </dgm:t>
    </dgm:pt>
    <dgm:pt modelId="{0ED34AF1-8042-4288-A292-799C69DE614A}" type="pres">
      <dgm:prSet presAssocID="{AE0B3AE6-53A2-45C0-8AFD-18F78A03B36E}" presName="outerComposite" presStyleCnt="0">
        <dgm:presLayoutVars>
          <dgm:chMax val="5"/>
          <dgm:dir/>
          <dgm:resizeHandles val="exact"/>
        </dgm:presLayoutVars>
      </dgm:prSet>
      <dgm:spPr/>
    </dgm:pt>
    <dgm:pt modelId="{332D2FF9-5074-489D-864F-D5CFCD0BBCB3}" type="pres">
      <dgm:prSet presAssocID="{AE0B3AE6-53A2-45C0-8AFD-18F78A03B36E}" presName="dummyMaxCanvas" presStyleCnt="0">
        <dgm:presLayoutVars/>
      </dgm:prSet>
      <dgm:spPr/>
    </dgm:pt>
    <dgm:pt modelId="{5CCFA8A7-6E09-4E1C-B32E-9858154499FD}" type="pres">
      <dgm:prSet presAssocID="{AE0B3AE6-53A2-45C0-8AFD-18F78A03B36E}" presName="FiveNodes_1" presStyleLbl="node1" presStyleIdx="0" presStyleCnt="5">
        <dgm:presLayoutVars>
          <dgm:bulletEnabled val="1"/>
        </dgm:presLayoutVars>
      </dgm:prSet>
      <dgm:spPr/>
    </dgm:pt>
    <dgm:pt modelId="{00AD0615-02A0-4BD7-8852-96DC1792F875}" type="pres">
      <dgm:prSet presAssocID="{AE0B3AE6-53A2-45C0-8AFD-18F78A03B36E}" presName="FiveNodes_2" presStyleLbl="node1" presStyleIdx="1" presStyleCnt="5">
        <dgm:presLayoutVars>
          <dgm:bulletEnabled val="1"/>
        </dgm:presLayoutVars>
      </dgm:prSet>
      <dgm:spPr/>
    </dgm:pt>
    <dgm:pt modelId="{865C55D9-8939-45DB-8041-39590C07C979}" type="pres">
      <dgm:prSet presAssocID="{AE0B3AE6-53A2-45C0-8AFD-18F78A03B36E}" presName="FiveNodes_3" presStyleLbl="node1" presStyleIdx="2" presStyleCnt="5">
        <dgm:presLayoutVars>
          <dgm:bulletEnabled val="1"/>
        </dgm:presLayoutVars>
      </dgm:prSet>
      <dgm:spPr/>
    </dgm:pt>
    <dgm:pt modelId="{8F5DC290-821B-40A1-92AF-F34B08983A57}" type="pres">
      <dgm:prSet presAssocID="{AE0B3AE6-53A2-45C0-8AFD-18F78A03B36E}" presName="FiveNodes_4" presStyleLbl="node1" presStyleIdx="3" presStyleCnt="5">
        <dgm:presLayoutVars>
          <dgm:bulletEnabled val="1"/>
        </dgm:presLayoutVars>
      </dgm:prSet>
      <dgm:spPr/>
    </dgm:pt>
    <dgm:pt modelId="{9A424B11-4D85-4E92-8703-5B1A55437058}" type="pres">
      <dgm:prSet presAssocID="{AE0B3AE6-53A2-45C0-8AFD-18F78A03B36E}" presName="FiveNodes_5" presStyleLbl="node1" presStyleIdx="4" presStyleCnt="5">
        <dgm:presLayoutVars>
          <dgm:bulletEnabled val="1"/>
        </dgm:presLayoutVars>
      </dgm:prSet>
      <dgm:spPr/>
    </dgm:pt>
    <dgm:pt modelId="{EECCEDA7-CC71-4804-B8DA-6CB4CB97528D}" type="pres">
      <dgm:prSet presAssocID="{AE0B3AE6-53A2-45C0-8AFD-18F78A03B36E}" presName="FiveConn_1-2" presStyleLbl="fgAccFollowNode1" presStyleIdx="0" presStyleCnt="4">
        <dgm:presLayoutVars>
          <dgm:bulletEnabled val="1"/>
        </dgm:presLayoutVars>
      </dgm:prSet>
      <dgm:spPr/>
    </dgm:pt>
    <dgm:pt modelId="{083321BD-F1CD-4814-A78F-3907FD89DBA9}" type="pres">
      <dgm:prSet presAssocID="{AE0B3AE6-53A2-45C0-8AFD-18F78A03B36E}" presName="FiveConn_2-3" presStyleLbl="fgAccFollowNode1" presStyleIdx="1" presStyleCnt="4">
        <dgm:presLayoutVars>
          <dgm:bulletEnabled val="1"/>
        </dgm:presLayoutVars>
      </dgm:prSet>
      <dgm:spPr/>
    </dgm:pt>
    <dgm:pt modelId="{76BB8009-4D3A-45BD-A231-733EEFB117A2}" type="pres">
      <dgm:prSet presAssocID="{AE0B3AE6-53A2-45C0-8AFD-18F78A03B36E}" presName="FiveConn_3-4" presStyleLbl="fgAccFollowNode1" presStyleIdx="2" presStyleCnt="4">
        <dgm:presLayoutVars>
          <dgm:bulletEnabled val="1"/>
        </dgm:presLayoutVars>
      </dgm:prSet>
      <dgm:spPr/>
    </dgm:pt>
    <dgm:pt modelId="{B1ECB074-13F2-4AF3-B571-1C795AB46AC3}" type="pres">
      <dgm:prSet presAssocID="{AE0B3AE6-53A2-45C0-8AFD-18F78A03B36E}" presName="FiveConn_4-5" presStyleLbl="fgAccFollowNode1" presStyleIdx="3" presStyleCnt="4">
        <dgm:presLayoutVars>
          <dgm:bulletEnabled val="1"/>
        </dgm:presLayoutVars>
      </dgm:prSet>
      <dgm:spPr/>
    </dgm:pt>
    <dgm:pt modelId="{D057B621-1464-45C6-87EB-0B6975571D3C}" type="pres">
      <dgm:prSet presAssocID="{AE0B3AE6-53A2-45C0-8AFD-18F78A03B36E}" presName="FiveNodes_1_text" presStyleLbl="node1" presStyleIdx="4" presStyleCnt="5">
        <dgm:presLayoutVars>
          <dgm:bulletEnabled val="1"/>
        </dgm:presLayoutVars>
      </dgm:prSet>
      <dgm:spPr/>
    </dgm:pt>
    <dgm:pt modelId="{5ACC9B4D-B6FF-4C19-B12E-05F5CE6A4017}" type="pres">
      <dgm:prSet presAssocID="{AE0B3AE6-53A2-45C0-8AFD-18F78A03B36E}" presName="FiveNodes_2_text" presStyleLbl="node1" presStyleIdx="4" presStyleCnt="5">
        <dgm:presLayoutVars>
          <dgm:bulletEnabled val="1"/>
        </dgm:presLayoutVars>
      </dgm:prSet>
      <dgm:spPr/>
    </dgm:pt>
    <dgm:pt modelId="{0E5F40D7-C9E3-4F02-B80D-37F068727D87}" type="pres">
      <dgm:prSet presAssocID="{AE0B3AE6-53A2-45C0-8AFD-18F78A03B36E}" presName="FiveNodes_3_text" presStyleLbl="node1" presStyleIdx="4" presStyleCnt="5">
        <dgm:presLayoutVars>
          <dgm:bulletEnabled val="1"/>
        </dgm:presLayoutVars>
      </dgm:prSet>
      <dgm:spPr/>
    </dgm:pt>
    <dgm:pt modelId="{C9EFE6F1-7BF7-46B3-A507-09C7D0A0294E}" type="pres">
      <dgm:prSet presAssocID="{AE0B3AE6-53A2-45C0-8AFD-18F78A03B36E}" presName="FiveNodes_4_text" presStyleLbl="node1" presStyleIdx="4" presStyleCnt="5">
        <dgm:presLayoutVars>
          <dgm:bulletEnabled val="1"/>
        </dgm:presLayoutVars>
      </dgm:prSet>
      <dgm:spPr/>
    </dgm:pt>
    <dgm:pt modelId="{6F7D245F-C590-479E-BB79-1F56000AFE1D}" type="pres">
      <dgm:prSet presAssocID="{AE0B3AE6-53A2-45C0-8AFD-18F78A03B36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DDEB201-B62D-459A-807E-E1D35B5B48EA}" type="presOf" srcId="{F11525B6-0567-43D4-825B-18FE5D40E002}" destId="{D057B621-1464-45C6-87EB-0B6975571D3C}" srcOrd="1" destOrd="0" presId="urn:microsoft.com/office/officeart/2005/8/layout/vProcess5"/>
    <dgm:cxn modelId="{0D66AD09-F920-40B4-A9D5-5E22291F8ADC}" type="presOf" srcId="{6FB7A96B-3B7D-45D3-BA22-13D8C9C77996}" destId="{5ACC9B4D-B6FF-4C19-B12E-05F5CE6A4017}" srcOrd="1" destOrd="0" presId="urn:microsoft.com/office/officeart/2005/8/layout/vProcess5"/>
    <dgm:cxn modelId="{07269115-7384-4D0F-BA36-7366AF25D500}" type="presOf" srcId="{15916A61-3002-4BC2-B2F2-E5A1C3D709B5}" destId="{0E5F40D7-C9E3-4F02-B80D-37F068727D87}" srcOrd="1" destOrd="0" presId="urn:microsoft.com/office/officeart/2005/8/layout/vProcess5"/>
    <dgm:cxn modelId="{40D72718-51D9-49EC-9C91-C034CCB2CCAE}" type="presOf" srcId="{6FB7A96B-3B7D-45D3-BA22-13D8C9C77996}" destId="{00AD0615-02A0-4BD7-8852-96DC1792F875}" srcOrd="0" destOrd="0" presId="urn:microsoft.com/office/officeart/2005/8/layout/vProcess5"/>
    <dgm:cxn modelId="{5B9A631B-660E-449A-9C6B-F021603DDE53}" type="presOf" srcId="{10BB123B-0C73-4819-9C39-30CDA53C86C5}" destId="{B1ECB074-13F2-4AF3-B571-1C795AB46AC3}" srcOrd="0" destOrd="0" presId="urn:microsoft.com/office/officeart/2005/8/layout/vProcess5"/>
    <dgm:cxn modelId="{8A072537-3D44-4519-8C39-5AA4E6CE5E96}" type="presOf" srcId="{574A4252-A28C-4BC5-9A38-00E7F6645F96}" destId="{C9EFE6F1-7BF7-46B3-A507-09C7D0A0294E}" srcOrd="1" destOrd="0" presId="urn:microsoft.com/office/officeart/2005/8/layout/vProcess5"/>
    <dgm:cxn modelId="{5D58CC37-0888-4E45-8F6D-1AC482DB0792}" type="presOf" srcId="{54B7A268-FECC-4C6E-8BBF-BC7CFD6DB503}" destId="{9A424B11-4D85-4E92-8703-5B1A55437058}" srcOrd="0" destOrd="0" presId="urn:microsoft.com/office/officeart/2005/8/layout/vProcess5"/>
    <dgm:cxn modelId="{C6F91E47-95BB-425B-90AE-55F1C24F5E9E}" type="presOf" srcId="{54B7A268-FECC-4C6E-8BBF-BC7CFD6DB503}" destId="{6F7D245F-C590-479E-BB79-1F56000AFE1D}" srcOrd="1" destOrd="0" presId="urn:microsoft.com/office/officeart/2005/8/layout/vProcess5"/>
    <dgm:cxn modelId="{1D75C567-1525-4E86-9146-0B20747F475D}" srcId="{AE0B3AE6-53A2-45C0-8AFD-18F78A03B36E}" destId="{6FB7A96B-3B7D-45D3-BA22-13D8C9C77996}" srcOrd="1" destOrd="0" parTransId="{3978DFF9-571A-46ED-AE94-84F2D2D9E013}" sibTransId="{B3EB2B6D-7661-454E-BE30-C8AB62E07A9F}"/>
    <dgm:cxn modelId="{0428C86B-F001-4B76-95F1-E8A8EED6F3C9}" type="presOf" srcId="{BC4C486F-2BB1-4CEA-8C9E-6E2A3C12B7A1}" destId="{EECCEDA7-CC71-4804-B8DA-6CB4CB97528D}" srcOrd="0" destOrd="0" presId="urn:microsoft.com/office/officeart/2005/8/layout/vProcess5"/>
    <dgm:cxn modelId="{47307C70-8323-4978-BD58-3349C81D76B5}" type="presOf" srcId="{574A4252-A28C-4BC5-9A38-00E7F6645F96}" destId="{8F5DC290-821B-40A1-92AF-F34B08983A57}" srcOrd="0" destOrd="0" presId="urn:microsoft.com/office/officeart/2005/8/layout/vProcess5"/>
    <dgm:cxn modelId="{6428F351-2F2F-4855-8810-3640BAA36B3A}" srcId="{AE0B3AE6-53A2-45C0-8AFD-18F78A03B36E}" destId="{574A4252-A28C-4BC5-9A38-00E7F6645F96}" srcOrd="3" destOrd="0" parTransId="{9A4CC264-AAF8-4240-9AE0-D11221CB07A9}" sibTransId="{10BB123B-0C73-4819-9C39-30CDA53C86C5}"/>
    <dgm:cxn modelId="{5A07D289-051D-4EC8-8810-41617BA78684}" type="presOf" srcId="{5C8FBCC0-8CBC-4E8C-A013-F4E1EA7CF625}" destId="{76BB8009-4D3A-45BD-A231-733EEFB117A2}" srcOrd="0" destOrd="0" presId="urn:microsoft.com/office/officeart/2005/8/layout/vProcess5"/>
    <dgm:cxn modelId="{EA815F8C-EC4B-4782-8C1F-27E33EE7ACE1}" type="presOf" srcId="{AE0B3AE6-53A2-45C0-8AFD-18F78A03B36E}" destId="{0ED34AF1-8042-4288-A292-799C69DE614A}" srcOrd="0" destOrd="0" presId="urn:microsoft.com/office/officeart/2005/8/layout/vProcess5"/>
    <dgm:cxn modelId="{D4D2D696-4AEB-4D71-B2C7-506243CD2CFF}" type="presOf" srcId="{F11525B6-0567-43D4-825B-18FE5D40E002}" destId="{5CCFA8A7-6E09-4E1C-B32E-9858154499FD}" srcOrd="0" destOrd="0" presId="urn:microsoft.com/office/officeart/2005/8/layout/vProcess5"/>
    <dgm:cxn modelId="{99E969AE-D5FD-47B0-BAF3-01FA90FEBDA8}" srcId="{AE0B3AE6-53A2-45C0-8AFD-18F78A03B36E}" destId="{15916A61-3002-4BC2-B2F2-E5A1C3D709B5}" srcOrd="2" destOrd="0" parTransId="{B50CFD9D-4CFD-4A33-B2B9-E7F3764CA690}" sibTransId="{5C8FBCC0-8CBC-4E8C-A013-F4E1EA7CF625}"/>
    <dgm:cxn modelId="{893F80B7-42F6-4569-893C-A9574FDA2697}" srcId="{AE0B3AE6-53A2-45C0-8AFD-18F78A03B36E}" destId="{F11525B6-0567-43D4-825B-18FE5D40E002}" srcOrd="0" destOrd="0" parTransId="{490E686E-7756-4B97-89A0-5ED749B6CCFC}" sibTransId="{BC4C486F-2BB1-4CEA-8C9E-6E2A3C12B7A1}"/>
    <dgm:cxn modelId="{D48C3AC2-E4CE-40EE-9806-6D40B4C5F3AE}" srcId="{AE0B3AE6-53A2-45C0-8AFD-18F78A03B36E}" destId="{54B7A268-FECC-4C6E-8BBF-BC7CFD6DB503}" srcOrd="4" destOrd="0" parTransId="{0040AFEF-2C84-49F0-B520-99AA589F19DD}" sibTransId="{E971CF97-EE71-45E9-A888-B4448F3B65A1}"/>
    <dgm:cxn modelId="{F53FB1E2-6FB9-4571-AC01-029F578B6AD1}" type="presOf" srcId="{15916A61-3002-4BC2-B2F2-E5A1C3D709B5}" destId="{865C55D9-8939-45DB-8041-39590C07C979}" srcOrd="0" destOrd="0" presId="urn:microsoft.com/office/officeart/2005/8/layout/vProcess5"/>
    <dgm:cxn modelId="{22F867FB-CB10-44A9-A6F1-C2D588224B77}" type="presOf" srcId="{B3EB2B6D-7661-454E-BE30-C8AB62E07A9F}" destId="{083321BD-F1CD-4814-A78F-3907FD89DBA9}" srcOrd="0" destOrd="0" presId="urn:microsoft.com/office/officeart/2005/8/layout/vProcess5"/>
    <dgm:cxn modelId="{274267E0-A85D-4066-A2FC-1B9C7A08D7CF}" type="presParOf" srcId="{0ED34AF1-8042-4288-A292-799C69DE614A}" destId="{332D2FF9-5074-489D-864F-D5CFCD0BBCB3}" srcOrd="0" destOrd="0" presId="urn:microsoft.com/office/officeart/2005/8/layout/vProcess5"/>
    <dgm:cxn modelId="{8524DBD2-F1CF-4CE4-AEB0-C936ED62C185}" type="presParOf" srcId="{0ED34AF1-8042-4288-A292-799C69DE614A}" destId="{5CCFA8A7-6E09-4E1C-B32E-9858154499FD}" srcOrd="1" destOrd="0" presId="urn:microsoft.com/office/officeart/2005/8/layout/vProcess5"/>
    <dgm:cxn modelId="{33DBACAB-4338-4DDC-A608-6E0CC366EBCF}" type="presParOf" srcId="{0ED34AF1-8042-4288-A292-799C69DE614A}" destId="{00AD0615-02A0-4BD7-8852-96DC1792F875}" srcOrd="2" destOrd="0" presId="urn:microsoft.com/office/officeart/2005/8/layout/vProcess5"/>
    <dgm:cxn modelId="{7E95B527-C3CD-4DCD-8B98-09649D7D934E}" type="presParOf" srcId="{0ED34AF1-8042-4288-A292-799C69DE614A}" destId="{865C55D9-8939-45DB-8041-39590C07C979}" srcOrd="3" destOrd="0" presId="urn:microsoft.com/office/officeart/2005/8/layout/vProcess5"/>
    <dgm:cxn modelId="{7AEC5A3C-F9CA-44C2-B972-319989784971}" type="presParOf" srcId="{0ED34AF1-8042-4288-A292-799C69DE614A}" destId="{8F5DC290-821B-40A1-92AF-F34B08983A57}" srcOrd="4" destOrd="0" presId="urn:microsoft.com/office/officeart/2005/8/layout/vProcess5"/>
    <dgm:cxn modelId="{E2515D79-ED85-450B-8C08-D68CF7C7AAB4}" type="presParOf" srcId="{0ED34AF1-8042-4288-A292-799C69DE614A}" destId="{9A424B11-4D85-4E92-8703-5B1A55437058}" srcOrd="5" destOrd="0" presId="urn:microsoft.com/office/officeart/2005/8/layout/vProcess5"/>
    <dgm:cxn modelId="{972B0629-254F-4A38-8B6E-147A1E03DD23}" type="presParOf" srcId="{0ED34AF1-8042-4288-A292-799C69DE614A}" destId="{EECCEDA7-CC71-4804-B8DA-6CB4CB97528D}" srcOrd="6" destOrd="0" presId="urn:microsoft.com/office/officeart/2005/8/layout/vProcess5"/>
    <dgm:cxn modelId="{CB9C4552-310C-4E90-9BC9-F50DC6AAF256}" type="presParOf" srcId="{0ED34AF1-8042-4288-A292-799C69DE614A}" destId="{083321BD-F1CD-4814-A78F-3907FD89DBA9}" srcOrd="7" destOrd="0" presId="urn:microsoft.com/office/officeart/2005/8/layout/vProcess5"/>
    <dgm:cxn modelId="{40A24A38-B122-43C1-87AD-1D23AB95A1C8}" type="presParOf" srcId="{0ED34AF1-8042-4288-A292-799C69DE614A}" destId="{76BB8009-4D3A-45BD-A231-733EEFB117A2}" srcOrd="8" destOrd="0" presId="urn:microsoft.com/office/officeart/2005/8/layout/vProcess5"/>
    <dgm:cxn modelId="{E3B9F9F5-406D-49B5-AD14-BA7152BD0076}" type="presParOf" srcId="{0ED34AF1-8042-4288-A292-799C69DE614A}" destId="{B1ECB074-13F2-4AF3-B571-1C795AB46AC3}" srcOrd="9" destOrd="0" presId="urn:microsoft.com/office/officeart/2005/8/layout/vProcess5"/>
    <dgm:cxn modelId="{BEC42BA2-F9EA-467F-902F-67852A915C5F}" type="presParOf" srcId="{0ED34AF1-8042-4288-A292-799C69DE614A}" destId="{D057B621-1464-45C6-87EB-0B6975571D3C}" srcOrd="10" destOrd="0" presId="urn:microsoft.com/office/officeart/2005/8/layout/vProcess5"/>
    <dgm:cxn modelId="{6AE1F4F3-5DC1-4FAD-9C75-B7593F392F49}" type="presParOf" srcId="{0ED34AF1-8042-4288-A292-799C69DE614A}" destId="{5ACC9B4D-B6FF-4C19-B12E-05F5CE6A4017}" srcOrd="11" destOrd="0" presId="urn:microsoft.com/office/officeart/2005/8/layout/vProcess5"/>
    <dgm:cxn modelId="{8C2CA1E7-4597-41B8-9774-4985084550EE}" type="presParOf" srcId="{0ED34AF1-8042-4288-A292-799C69DE614A}" destId="{0E5F40D7-C9E3-4F02-B80D-37F068727D87}" srcOrd="12" destOrd="0" presId="urn:microsoft.com/office/officeart/2005/8/layout/vProcess5"/>
    <dgm:cxn modelId="{12968581-0521-4A77-AF66-83A65ACFB274}" type="presParOf" srcId="{0ED34AF1-8042-4288-A292-799C69DE614A}" destId="{C9EFE6F1-7BF7-46B3-A507-09C7D0A0294E}" srcOrd="13" destOrd="0" presId="urn:microsoft.com/office/officeart/2005/8/layout/vProcess5"/>
    <dgm:cxn modelId="{39770AEC-C9B8-4316-B450-F64AE75B4394}" type="presParOf" srcId="{0ED34AF1-8042-4288-A292-799C69DE614A}" destId="{6F7D245F-C590-479E-BB79-1F56000AFE1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67CECB-3169-4441-9979-DFAF54A62D28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DCE5BB5-44EF-4054-B5C3-9AD694943858}">
      <dgm:prSet custT="1"/>
      <dgm:spPr/>
      <dgm:t>
        <a:bodyPr/>
        <a:lstStyle/>
        <a:p>
          <a:r>
            <a:rPr lang="en-GB" sz="2000"/>
            <a:t>Job evaluations</a:t>
          </a:r>
          <a:endParaRPr lang="en-US" sz="2000"/>
        </a:p>
      </dgm:t>
    </dgm:pt>
    <dgm:pt modelId="{7255017B-14E1-4F35-8836-16A1B4C2F06E}" type="parTrans" cxnId="{A276113A-3B63-490D-884F-5B29961647DC}">
      <dgm:prSet/>
      <dgm:spPr/>
      <dgm:t>
        <a:bodyPr/>
        <a:lstStyle/>
        <a:p>
          <a:endParaRPr lang="en-US" sz="2000"/>
        </a:p>
      </dgm:t>
    </dgm:pt>
    <dgm:pt modelId="{C50C1010-54CE-4CDB-94E2-96092B39D596}" type="sibTrans" cxnId="{A276113A-3B63-490D-884F-5B29961647DC}">
      <dgm:prSet/>
      <dgm:spPr/>
      <dgm:t>
        <a:bodyPr/>
        <a:lstStyle/>
        <a:p>
          <a:endParaRPr lang="en-US" sz="2000"/>
        </a:p>
      </dgm:t>
    </dgm:pt>
    <dgm:pt modelId="{CC36F69B-A0A4-411D-8A52-89D5DB755F57}">
      <dgm:prSet custT="1"/>
      <dgm:spPr/>
      <dgm:t>
        <a:bodyPr/>
        <a:lstStyle/>
        <a:p>
          <a:r>
            <a:rPr lang="en-GB" sz="2000"/>
            <a:t>Strategic Planning facilitation</a:t>
          </a:r>
          <a:endParaRPr lang="en-US" sz="2000"/>
        </a:p>
      </dgm:t>
    </dgm:pt>
    <dgm:pt modelId="{375C85FA-17EF-4806-840F-B4F35407D17A}" type="parTrans" cxnId="{E3D6F517-3751-43D1-80BB-59E032ECBA15}">
      <dgm:prSet/>
      <dgm:spPr/>
      <dgm:t>
        <a:bodyPr/>
        <a:lstStyle/>
        <a:p>
          <a:endParaRPr lang="en-US" sz="2000"/>
        </a:p>
      </dgm:t>
    </dgm:pt>
    <dgm:pt modelId="{5DCB3CD0-ED0E-4BF1-B6F8-6CCDAAED782E}" type="sibTrans" cxnId="{E3D6F517-3751-43D1-80BB-59E032ECBA15}">
      <dgm:prSet/>
      <dgm:spPr/>
      <dgm:t>
        <a:bodyPr/>
        <a:lstStyle/>
        <a:p>
          <a:endParaRPr lang="en-US" sz="2000"/>
        </a:p>
      </dgm:t>
    </dgm:pt>
    <dgm:pt modelId="{0C20F763-7987-4A28-9244-E00EC6EC8E98}">
      <dgm:prSet custT="1"/>
      <dgm:spPr/>
      <dgm:t>
        <a:bodyPr/>
        <a:lstStyle/>
        <a:p>
          <a:r>
            <a:rPr lang="en-GB" sz="2000"/>
            <a:t>Recruitment and Selection support</a:t>
          </a:r>
          <a:endParaRPr lang="en-US" sz="2000"/>
        </a:p>
      </dgm:t>
    </dgm:pt>
    <dgm:pt modelId="{53DDCE40-0244-423E-B220-A4955B15671C}" type="parTrans" cxnId="{86C870ED-8908-4A25-9278-A8506C6894A3}">
      <dgm:prSet/>
      <dgm:spPr/>
      <dgm:t>
        <a:bodyPr/>
        <a:lstStyle/>
        <a:p>
          <a:endParaRPr lang="en-US" sz="2000"/>
        </a:p>
      </dgm:t>
    </dgm:pt>
    <dgm:pt modelId="{B595AE58-D445-469E-AA14-D4DA08D051DB}" type="sibTrans" cxnId="{86C870ED-8908-4A25-9278-A8506C6894A3}">
      <dgm:prSet/>
      <dgm:spPr/>
      <dgm:t>
        <a:bodyPr/>
        <a:lstStyle/>
        <a:p>
          <a:endParaRPr lang="en-US" sz="2000"/>
        </a:p>
      </dgm:t>
    </dgm:pt>
    <dgm:pt modelId="{76601AC1-6DCE-4991-BB48-8B844F71920B}">
      <dgm:prSet custT="1"/>
      <dgm:spPr/>
      <dgm:t>
        <a:bodyPr/>
        <a:lstStyle/>
        <a:p>
          <a:r>
            <a:rPr lang="en-GB" sz="2000"/>
            <a:t>In-house training</a:t>
          </a:r>
          <a:endParaRPr lang="en-US" sz="2000"/>
        </a:p>
      </dgm:t>
    </dgm:pt>
    <dgm:pt modelId="{1F74DB6C-BD2C-418A-9B70-DF340CC18C74}" type="parTrans" cxnId="{447098DC-015B-4BC8-815E-F11ACD06AE86}">
      <dgm:prSet/>
      <dgm:spPr/>
      <dgm:t>
        <a:bodyPr/>
        <a:lstStyle/>
        <a:p>
          <a:endParaRPr lang="en-US" sz="2000"/>
        </a:p>
      </dgm:t>
    </dgm:pt>
    <dgm:pt modelId="{4B228F6D-F2A8-43D0-B427-57814B1D0F5F}" type="sibTrans" cxnId="{447098DC-015B-4BC8-815E-F11ACD06AE86}">
      <dgm:prSet/>
      <dgm:spPr/>
      <dgm:t>
        <a:bodyPr/>
        <a:lstStyle/>
        <a:p>
          <a:endParaRPr lang="en-US" sz="2000"/>
        </a:p>
      </dgm:t>
    </dgm:pt>
    <dgm:pt modelId="{AE7565AE-E618-45B5-B779-3B3308B6B7FE}">
      <dgm:prSet custT="1"/>
      <dgm:spPr/>
      <dgm:t>
        <a:bodyPr/>
        <a:lstStyle/>
        <a:p>
          <a:r>
            <a:rPr lang="en-GB" sz="2000"/>
            <a:t>Specialist training : Procurement, VAT, Finance for Councillors, etc.</a:t>
          </a:r>
          <a:endParaRPr lang="en-US" sz="2000"/>
        </a:p>
      </dgm:t>
    </dgm:pt>
    <dgm:pt modelId="{18A5594F-4459-4D9B-97BA-BE96E431BB58}" type="parTrans" cxnId="{1A641AF0-F9FC-4C5B-8C8F-C7A470EBC7B1}">
      <dgm:prSet/>
      <dgm:spPr/>
      <dgm:t>
        <a:bodyPr/>
        <a:lstStyle/>
        <a:p>
          <a:endParaRPr lang="en-US" sz="2000"/>
        </a:p>
      </dgm:t>
    </dgm:pt>
    <dgm:pt modelId="{DD84B569-A71E-4857-8C11-6771012B2990}" type="sibTrans" cxnId="{1A641AF0-F9FC-4C5B-8C8F-C7A470EBC7B1}">
      <dgm:prSet/>
      <dgm:spPr/>
      <dgm:t>
        <a:bodyPr/>
        <a:lstStyle/>
        <a:p>
          <a:endParaRPr lang="en-US" sz="2000"/>
        </a:p>
      </dgm:t>
    </dgm:pt>
    <dgm:pt modelId="{32A858E7-3EFA-42E3-8AAA-CF8C28AFAED9}">
      <dgm:prSet custT="1"/>
      <dgm:spPr/>
      <dgm:t>
        <a:bodyPr/>
        <a:lstStyle/>
        <a:p>
          <a:r>
            <a:rPr lang="en-GB" sz="2000"/>
            <a:t>HR advice</a:t>
          </a:r>
          <a:endParaRPr lang="en-US" sz="2000"/>
        </a:p>
      </dgm:t>
    </dgm:pt>
    <dgm:pt modelId="{78AC8545-1836-42D2-A967-0A402832D1F2}" type="parTrans" cxnId="{2190E129-CF7C-4CC9-9F06-1439B9991D6F}">
      <dgm:prSet/>
      <dgm:spPr/>
      <dgm:t>
        <a:bodyPr/>
        <a:lstStyle/>
        <a:p>
          <a:endParaRPr lang="en-US" sz="2000"/>
        </a:p>
      </dgm:t>
    </dgm:pt>
    <dgm:pt modelId="{1D4DEDB2-B82E-42DF-9C74-41BE06A9760E}" type="sibTrans" cxnId="{2190E129-CF7C-4CC9-9F06-1439B9991D6F}">
      <dgm:prSet/>
      <dgm:spPr/>
      <dgm:t>
        <a:bodyPr/>
        <a:lstStyle/>
        <a:p>
          <a:endParaRPr lang="en-US" sz="2000"/>
        </a:p>
      </dgm:t>
    </dgm:pt>
    <dgm:pt modelId="{2C77CAD9-DE59-4E44-AC68-9E4C82D941D5}">
      <dgm:prSet custT="1"/>
      <dgm:spPr/>
      <dgm:t>
        <a:bodyPr/>
        <a:lstStyle/>
        <a:p>
          <a:r>
            <a:rPr lang="en-GB" sz="2000"/>
            <a:t>Legal advice</a:t>
          </a:r>
          <a:endParaRPr lang="en-US" sz="2000"/>
        </a:p>
      </dgm:t>
    </dgm:pt>
    <dgm:pt modelId="{05365D1E-63DF-4054-8441-88316B4243BB}" type="parTrans" cxnId="{0EA03DB1-6955-42EC-81CE-76F1AE07130F}">
      <dgm:prSet/>
      <dgm:spPr/>
      <dgm:t>
        <a:bodyPr/>
        <a:lstStyle/>
        <a:p>
          <a:endParaRPr lang="en-US" sz="2000"/>
        </a:p>
      </dgm:t>
    </dgm:pt>
    <dgm:pt modelId="{F7F20CCF-6994-4450-9697-9C40145F1ACA}" type="sibTrans" cxnId="{0EA03DB1-6955-42EC-81CE-76F1AE07130F}">
      <dgm:prSet/>
      <dgm:spPr/>
      <dgm:t>
        <a:bodyPr/>
        <a:lstStyle/>
        <a:p>
          <a:endParaRPr lang="en-US" sz="2000"/>
        </a:p>
      </dgm:t>
    </dgm:pt>
    <dgm:pt modelId="{CDABCCB5-F216-4B98-89F7-B8F915B150C3}" type="pres">
      <dgm:prSet presAssocID="{6867CECB-3169-4441-9979-DFAF54A62D28}" presName="root" presStyleCnt="0">
        <dgm:presLayoutVars>
          <dgm:dir/>
          <dgm:resizeHandles val="exact"/>
        </dgm:presLayoutVars>
      </dgm:prSet>
      <dgm:spPr/>
    </dgm:pt>
    <dgm:pt modelId="{71BD5C3F-632E-4CE2-B25D-B3BEA17FDB86}" type="pres">
      <dgm:prSet presAssocID="{6DCE5BB5-44EF-4054-B5C3-9AD694943858}" presName="compNode" presStyleCnt="0"/>
      <dgm:spPr/>
    </dgm:pt>
    <dgm:pt modelId="{9A038034-81C9-48EA-B564-062A11064492}" type="pres">
      <dgm:prSet presAssocID="{6DCE5BB5-44EF-4054-B5C3-9AD694943858}" presName="bgRect" presStyleLbl="bgShp" presStyleIdx="0" presStyleCnt="7"/>
      <dgm:spPr/>
    </dgm:pt>
    <dgm:pt modelId="{A51A0333-A7E3-46A6-9FF2-D1D0C90704B7}" type="pres">
      <dgm:prSet presAssocID="{6DCE5BB5-44EF-4054-B5C3-9AD694943858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B406C3FA-67A8-4523-A655-4E5FFC449D87}" type="pres">
      <dgm:prSet presAssocID="{6DCE5BB5-44EF-4054-B5C3-9AD694943858}" presName="spaceRect" presStyleCnt="0"/>
      <dgm:spPr/>
    </dgm:pt>
    <dgm:pt modelId="{37B34ED0-B6DA-4535-B4D1-8471CCD89A7D}" type="pres">
      <dgm:prSet presAssocID="{6DCE5BB5-44EF-4054-B5C3-9AD694943858}" presName="parTx" presStyleLbl="revTx" presStyleIdx="0" presStyleCnt="7">
        <dgm:presLayoutVars>
          <dgm:chMax val="0"/>
          <dgm:chPref val="0"/>
        </dgm:presLayoutVars>
      </dgm:prSet>
      <dgm:spPr/>
    </dgm:pt>
    <dgm:pt modelId="{A958615F-6B7A-4E9C-96B3-AD6DE7AF3DE4}" type="pres">
      <dgm:prSet presAssocID="{C50C1010-54CE-4CDB-94E2-96092B39D596}" presName="sibTrans" presStyleCnt="0"/>
      <dgm:spPr/>
    </dgm:pt>
    <dgm:pt modelId="{931EA0CD-4C0D-4664-A928-91ADDA185938}" type="pres">
      <dgm:prSet presAssocID="{CC36F69B-A0A4-411D-8A52-89D5DB755F57}" presName="compNode" presStyleCnt="0"/>
      <dgm:spPr/>
    </dgm:pt>
    <dgm:pt modelId="{808C2C4D-AFFE-472B-A76F-6286BAA60F5B}" type="pres">
      <dgm:prSet presAssocID="{CC36F69B-A0A4-411D-8A52-89D5DB755F57}" presName="bgRect" presStyleLbl="bgShp" presStyleIdx="1" presStyleCnt="7"/>
      <dgm:spPr/>
    </dgm:pt>
    <dgm:pt modelId="{9A73972A-D3A0-4923-9C1F-AA8DBC431F49}" type="pres">
      <dgm:prSet presAssocID="{CC36F69B-A0A4-411D-8A52-89D5DB755F5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C1505F23-99AB-43E9-8560-A49441922B83}" type="pres">
      <dgm:prSet presAssocID="{CC36F69B-A0A4-411D-8A52-89D5DB755F57}" presName="spaceRect" presStyleCnt="0"/>
      <dgm:spPr/>
    </dgm:pt>
    <dgm:pt modelId="{26DFD02F-ACF6-41D5-AF8E-594F1E6872D5}" type="pres">
      <dgm:prSet presAssocID="{CC36F69B-A0A4-411D-8A52-89D5DB755F57}" presName="parTx" presStyleLbl="revTx" presStyleIdx="1" presStyleCnt="7">
        <dgm:presLayoutVars>
          <dgm:chMax val="0"/>
          <dgm:chPref val="0"/>
        </dgm:presLayoutVars>
      </dgm:prSet>
      <dgm:spPr/>
    </dgm:pt>
    <dgm:pt modelId="{EEFEF517-DAB3-42B4-9528-356F243D4EAE}" type="pres">
      <dgm:prSet presAssocID="{5DCB3CD0-ED0E-4BF1-B6F8-6CCDAAED782E}" presName="sibTrans" presStyleCnt="0"/>
      <dgm:spPr/>
    </dgm:pt>
    <dgm:pt modelId="{0109188A-9CE5-4D39-B74E-A3FE12F63E46}" type="pres">
      <dgm:prSet presAssocID="{0C20F763-7987-4A28-9244-E00EC6EC8E98}" presName="compNode" presStyleCnt="0"/>
      <dgm:spPr/>
    </dgm:pt>
    <dgm:pt modelId="{1CD4B70E-FC07-41DF-B3ED-2BFA7AEFB7C6}" type="pres">
      <dgm:prSet presAssocID="{0C20F763-7987-4A28-9244-E00EC6EC8E98}" presName="bgRect" presStyleLbl="bgShp" presStyleIdx="2" presStyleCnt="7"/>
      <dgm:spPr/>
    </dgm:pt>
    <dgm:pt modelId="{54ACAC54-B26F-45F7-8B5E-B2B45D0D2B80}" type="pres">
      <dgm:prSet presAssocID="{0C20F763-7987-4A28-9244-E00EC6EC8E9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684AA2E-F99B-4D73-9A31-50D9F0E04E8B}" type="pres">
      <dgm:prSet presAssocID="{0C20F763-7987-4A28-9244-E00EC6EC8E98}" presName="spaceRect" presStyleCnt="0"/>
      <dgm:spPr/>
    </dgm:pt>
    <dgm:pt modelId="{A9233490-D632-4069-A3B3-6AB65EA630BC}" type="pres">
      <dgm:prSet presAssocID="{0C20F763-7987-4A28-9244-E00EC6EC8E98}" presName="parTx" presStyleLbl="revTx" presStyleIdx="2" presStyleCnt="7">
        <dgm:presLayoutVars>
          <dgm:chMax val="0"/>
          <dgm:chPref val="0"/>
        </dgm:presLayoutVars>
      </dgm:prSet>
      <dgm:spPr/>
    </dgm:pt>
    <dgm:pt modelId="{CD2F1FE6-69E6-438A-A8D4-68FC311312CE}" type="pres">
      <dgm:prSet presAssocID="{B595AE58-D445-469E-AA14-D4DA08D051DB}" presName="sibTrans" presStyleCnt="0"/>
      <dgm:spPr/>
    </dgm:pt>
    <dgm:pt modelId="{6D913ED7-5E9F-4F31-B1E4-9C3129BA113B}" type="pres">
      <dgm:prSet presAssocID="{76601AC1-6DCE-4991-BB48-8B844F71920B}" presName="compNode" presStyleCnt="0"/>
      <dgm:spPr/>
    </dgm:pt>
    <dgm:pt modelId="{CEFAE9BF-2B5E-4B84-A4BF-3765412F1D74}" type="pres">
      <dgm:prSet presAssocID="{76601AC1-6DCE-4991-BB48-8B844F71920B}" presName="bgRect" presStyleLbl="bgShp" presStyleIdx="3" presStyleCnt="7"/>
      <dgm:spPr/>
    </dgm:pt>
    <dgm:pt modelId="{CEC2235A-FB9D-4284-B3AD-D93031A9A99E}" type="pres">
      <dgm:prSet presAssocID="{76601AC1-6DCE-4991-BB48-8B844F71920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2DFCF2B6-1D4C-46AF-8A2D-58991FEE7B05}" type="pres">
      <dgm:prSet presAssocID="{76601AC1-6DCE-4991-BB48-8B844F71920B}" presName="spaceRect" presStyleCnt="0"/>
      <dgm:spPr/>
    </dgm:pt>
    <dgm:pt modelId="{8E6E3D53-8D60-4843-BB79-97FA711D1A03}" type="pres">
      <dgm:prSet presAssocID="{76601AC1-6DCE-4991-BB48-8B844F71920B}" presName="parTx" presStyleLbl="revTx" presStyleIdx="3" presStyleCnt="7">
        <dgm:presLayoutVars>
          <dgm:chMax val="0"/>
          <dgm:chPref val="0"/>
        </dgm:presLayoutVars>
      </dgm:prSet>
      <dgm:spPr/>
    </dgm:pt>
    <dgm:pt modelId="{201F2C67-4232-4FBC-8DA5-7DD5796E3499}" type="pres">
      <dgm:prSet presAssocID="{4B228F6D-F2A8-43D0-B427-57814B1D0F5F}" presName="sibTrans" presStyleCnt="0"/>
      <dgm:spPr/>
    </dgm:pt>
    <dgm:pt modelId="{7653C9B4-10DF-4D09-8277-5CC2C6AB26CC}" type="pres">
      <dgm:prSet presAssocID="{AE7565AE-E618-45B5-B779-3B3308B6B7FE}" presName="compNode" presStyleCnt="0"/>
      <dgm:spPr/>
    </dgm:pt>
    <dgm:pt modelId="{15573029-29E0-44A9-AAF3-DBDC53B99C70}" type="pres">
      <dgm:prSet presAssocID="{AE7565AE-E618-45B5-B779-3B3308B6B7FE}" presName="bgRect" presStyleLbl="bgShp" presStyleIdx="4" presStyleCnt="7"/>
      <dgm:spPr/>
    </dgm:pt>
    <dgm:pt modelId="{008A430E-FC09-4E8C-B38E-4D419600FFBC}" type="pres">
      <dgm:prSet presAssocID="{AE7565AE-E618-45B5-B779-3B3308B6B7FE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8DEDDA21-EDA7-4400-8303-C841EAFBFA93}" type="pres">
      <dgm:prSet presAssocID="{AE7565AE-E618-45B5-B779-3B3308B6B7FE}" presName="spaceRect" presStyleCnt="0"/>
      <dgm:spPr/>
    </dgm:pt>
    <dgm:pt modelId="{91658652-259E-4B5B-A511-085D4EE76C9D}" type="pres">
      <dgm:prSet presAssocID="{AE7565AE-E618-45B5-B779-3B3308B6B7FE}" presName="parTx" presStyleLbl="revTx" presStyleIdx="4" presStyleCnt="7">
        <dgm:presLayoutVars>
          <dgm:chMax val="0"/>
          <dgm:chPref val="0"/>
        </dgm:presLayoutVars>
      </dgm:prSet>
      <dgm:spPr/>
    </dgm:pt>
    <dgm:pt modelId="{D5017E93-3E0F-437A-BBCD-51FFC2345E13}" type="pres">
      <dgm:prSet presAssocID="{DD84B569-A71E-4857-8C11-6771012B2990}" presName="sibTrans" presStyleCnt="0"/>
      <dgm:spPr/>
    </dgm:pt>
    <dgm:pt modelId="{D10D537A-A4D7-47DD-9384-791E62C4207D}" type="pres">
      <dgm:prSet presAssocID="{32A858E7-3EFA-42E3-8AAA-CF8C28AFAED9}" presName="compNode" presStyleCnt="0"/>
      <dgm:spPr/>
    </dgm:pt>
    <dgm:pt modelId="{74C3D17A-7812-465A-972D-F815BAE78F5E}" type="pres">
      <dgm:prSet presAssocID="{32A858E7-3EFA-42E3-8AAA-CF8C28AFAED9}" presName="bgRect" presStyleLbl="bgShp" presStyleIdx="5" presStyleCnt="7"/>
      <dgm:spPr/>
    </dgm:pt>
    <dgm:pt modelId="{F1F4F4B2-A532-4EB9-A9B0-09A3EE9A2CDE}" type="pres">
      <dgm:prSet presAssocID="{32A858E7-3EFA-42E3-8AAA-CF8C28AFAED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14B8D5D6-8434-4F66-A1AC-5B08194405BD}" type="pres">
      <dgm:prSet presAssocID="{32A858E7-3EFA-42E3-8AAA-CF8C28AFAED9}" presName="spaceRect" presStyleCnt="0"/>
      <dgm:spPr/>
    </dgm:pt>
    <dgm:pt modelId="{8C9F1842-7522-454A-97D2-88E0E8C5E4CF}" type="pres">
      <dgm:prSet presAssocID="{32A858E7-3EFA-42E3-8AAA-CF8C28AFAED9}" presName="parTx" presStyleLbl="revTx" presStyleIdx="5" presStyleCnt="7">
        <dgm:presLayoutVars>
          <dgm:chMax val="0"/>
          <dgm:chPref val="0"/>
        </dgm:presLayoutVars>
      </dgm:prSet>
      <dgm:spPr/>
    </dgm:pt>
    <dgm:pt modelId="{83DCF92C-7708-46C5-ADE9-B46F08EB9651}" type="pres">
      <dgm:prSet presAssocID="{1D4DEDB2-B82E-42DF-9C74-41BE06A9760E}" presName="sibTrans" presStyleCnt="0"/>
      <dgm:spPr/>
    </dgm:pt>
    <dgm:pt modelId="{F866F858-544C-4078-8CC1-9BE250D206E9}" type="pres">
      <dgm:prSet presAssocID="{2C77CAD9-DE59-4E44-AC68-9E4C82D941D5}" presName="compNode" presStyleCnt="0"/>
      <dgm:spPr/>
    </dgm:pt>
    <dgm:pt modelId="{32271996-8556-4351-91E6-C7B0DC178BB5}" type="pres">
      <dgm:prSet presAssocID="{2C77CAD9-DE59-4E44-AC68-9E4C82D941D5}" presName="bgRect" presStyleLbl="bgShp" presStyleIdx="6" presStyleCnt="7"/>
      <dgm:spPr/>
    </dgm:pt>
    <dgm:pt modelId="{2BF5A889-3F77-4CCC-8D5E-3EAE6703E6BE}" type="pres">
      <dgm:prSet presAssocID="{2C77CAD9-DE59-4E44-AC68-9E4C82D941D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CF1E1E3-3A81-4227-BDEC-8F875AD036EA}" type="pres">
      <dgm:prSet presAssocID="{2C77CAD9-DE59-4E44-AC68-9E4C82D941D5}" presName="spaceRect" presStyleCnt="0"/>
      <dgm:spPr/>
    </dgm:pt>
    <dgm:pt modelId="{F02CEBE7-54ED-4A4A-A088-C992B86566B6}" type="pres">
      <dgm:prSet presAssocID="{2C77CAD9-DE59-4E44-AC68-9E4C82D941D5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E3D6F517-3751-43D1-80BB-59E032ECBA15}" srcId="{6867CECB-3169-4441-9979-DFAF54A62D28}" destId="{CC36F69B-A0A4-411D-8A52-89D5DB755F57}" srcOrd="1" destOrd="0" parTransId="{375C85FA-17EF-4806-840F-B4F35407D17A}" sibTransId="{5DCB3CD0-ED0E-4BF1-B6F8-6CCDAAED782E}"/>
    <dgm:cxn modelId="{2190E129-CF7C-4CC9-9F06-1439B9991D6F}" srcId="{6867CECB-3169-4441-9979-DFAF54A62D28}" destId="{32A858E7-3EFA-42E3-8AAA-CF8C28AFAED9}" srcOrd="5" destOrd="0" parTransId="{78AC8545-1836-42D2-A967-0A402832D1F2}" sibTransId="{1D4DEDB2-B82E-42DF-9C74-41BE06A9760E}"/>
    <dgm:cxn modelId="{4F443D2A-A7DD-4C4F-9A70-806C4FC24211}" type="presOf" srcId="{AE7565AE-E618-45B5-B779-3B3308B6B7FE}" destId="{91658652-259E-4B5B-A511-085D4EE76C9D}" srcOrd="0" destOrd="0" presId="urn:microsoft.com/office/officeart/2018/2/layout/IconVerticalSolidList"/>
    <dgm:cxn modelId="{A276113A-3B63-490D-884F-5B29961647DC}" srcId="{6867CECB-3169-4441-9979-DFAF54A62D28}" destId="{6DCE5BB5-44EF-4054-B5C3-9AD694943858}" srcOrd="0" destOrd="0" parTransId="{7255017B-14E1-4F35-8836-16A1B4C2F06E}" sibTransId="{C50C1010-54CE-4CDB-94E2-96092B39D596}"/>
    <dgm:cxn modelId="{7A344B5C-B5A4-42D8-9B32-64D2C1CF7B5B}" type="presOf" srcId="{2C77CAD9-DE59-4E44-AC68-9E4C82D941D5}" destId="{F02CEBE7-54ED-4A4A-A088-C992B86566B6}" srcOrd="0" destOrd="0" presId="urn:microsoft.com/office/officeart/2018/2/layout/IconVerticalSolidList"/>
    <dgm:cxn modelId="{1E92BA6D-8EC0-4B9F-AEA3-D17AD9EE5BF0}" type="presOf" srcId="{76601AC1-6DCE-4991-BB48-8B844F71920B}" destId="{8E6E3D53-8D60-4843-BB79-97FA711D1A03}" srcOrd="0" destOrd="0" presId="urn:microsoft.com/office/officeart/2018/2/layout/IconVerticalSolidList"/>
    <dgm:cxn modelId="{B823EE4E-9E77-4355-ADC4-B029DAC5ABFD}" type="presOf" srcId="{CC36F69B-A0A4-411D-8A52-89D5DB755F57}" destId="{26DFD02F-ACF6-41D5-AF8E-594F1E6872D5}" srcOrd="0" destOrd="0" presId="urn:microsoft.com/office/officeart/2018/2/layout/IconVerticalSolidList"/>
    <dgm:cxn modelId="{1362DAA8-D5E1-4FA4-B13A-319A79EEDCC7}" type="presOf" srcId="{32A858E7-3EFA-42E3-8AAA-CF8C28AFAED9}" destId="{8C9F1842-7522-454A-97D2-88E0E8C5E4CF}" srcOrd="0" destOrd="0" presId="urn:microsoft.com/office/officeart/2018/2/layout/IconVerticalSolidList"/>
    <dgm:cxn modelId="{0EA03DB1-6955-42EC-81CE-76F1AE07130F}" srcId="{6867CECB-3169-4441-9979-DFAF54A62D28}" destId="{2C77CAD9-DE59-4E44-AC68-9E4C82D941D5}" srcOrd="6" destOrd="0" parTransId="{05365D1E-63DF-4054-8441-88316B4243BB}" sibTransId="{F7F20CCF-6994-4450-9697-9C40145F1ACA}"/>
    <dgm:cxn modelId="{D81B25B9-402F-4C59-A5FB-DED275B7D559}" type="presOf" srcId="{6867CECB-3169-4441-9979-DFAF54A62D28}" destId="{CDABCCB5-F216-4B98-89F7-B8F915B150C3}" srcOrd="0" destOrd="0" presId="urn:microsoft.com/office/officeart/2018/2/layout/IconVerticalSolidList"/>
    <dgm:cxn modelId="{DA5C2DD6-5E49-49C5-9E44-C4099073614E}" type="presOf" srcId="{0C20F763-7987-4A28-9244-E00EC6EC8E98}" destId="{A9233490-D632-4069-A3B3-6AB65EA630BC}" srcOrd="0" destOrd="0" presId="urn:microsoft.com/office/officeart/2018/2/layout/IconVerticalSolidList"/>
    <dgm:cxn modelId="{10386FD9-4D8C-417C-BA17-5DD60F241722}" type="presOf" srcId="{6DCE5BB5-44EF-4054-B5C3-9AD694943858}" destId="{37B34ED0-B6DA-4535-B4D1-8471CCD89A7D}" srcOrd="0" destOrd="0" presId="urn:microsoft.com/office/officeart/2018/2/layout/IconVerticalSolidList"/>
    <dgm:cxn modelId="{447098DC-015B-4BC8-815E-F11ACD06AE86}" srcId="{6867CECB-3169-4441-9979-DFAF54A62D28}" destId="{76601AC1-6DCE-4991-BB48-8B844F71920B}" srcOrd="3" destOrd="0" parTransId="{1F74DB6C-BD2C-418A-9B70-DF340CC18C74}" sibTransId="{4B228F6D-F2A8-43D0-B427-57814B1D0F5F}"/>
    <dgm:cxn modelId="{86C870ED-8908-4A25-9278-A8506C6894A3}" srcId="{6867CECB-3169-4441-9979-DFAF54A62D28}" destId="{0C20F763-7987-4A28-9244-E00EC6EC8E98}" srcOrd="2" destOrd="0" parTransId="{53DDCE40-0244-423E-B220-A4955B15671C}" sibTransId="{B595AE58-D445-469E-AA14-D4DA08D051DB}"/>
    <dgm:cxn modelId="{1A641AF0-F9FC-4C5B-8C8F-C7A470EBC7B1}" srcId="{6867CECB-3169-4441-9979-DFAF54A62D28}" destId="{AE7565AE-E618-45B5-B779-3B3308B6B7FE}" srcOrd="4" destOrd="0" parTransId="{18A5594F-4459-4D9B-97BA-BE96E431BB58}" sibTransId="{DD84B569-A71E-4857-8C11-6771012B2990}"/>
    <dgm:cxn modelId="{B119882E-AC53-4CBA-9117-048CBE2680E5}" type="presParOf" srcId="{CDABCCB5-F216-4B98-89F7-B8F915B150C3}" destId="{71BD5C3F-632E-4CE2-B25D-B3BEA17FDB86}" srcOrd="0" destOrd="0" presId="urn:microsoft.com/office/officeart/2018/2/layout/IconVerticalSolidList"/>
    <dgm:cxn modelId="{64A07712-630B-4A53-85B4-1BDA6DE30AC7}" type="presParOf" srcId="{71BD5C3F-632E-4CE2-B25D-B3BEA17FDB86}" destId="{9A038034-81C9-48EA-B564-062A11064492}" srcOrd="0" destOrd="0" presId="urn:microsoft.com/office/officeart/2018/2/layout/IconVerticalSolidList"/>
    <dgm:cxn modelId="{94F29A15-BDD4-4132-8356-78FF303CC9B1}" type="presParOf" srcId="{71BD5C3F-632E-4CE2-B25D-B3BEA17FDB86}" destId="{A51A0333-A7E3-46A6-9FF2-D1D0C90704B7}" srcOrd="1" destOrd="0" presId="urn:microsoft.com/office/officeart/2018/2/layout/IconVerticalSolidList"/>
    <dgm:cxn modelId="{546DC52E-CCAB-41AC-AE6D-687323A7488E}" type="presParOf" srcId="{71BD5C3F-632E-4CE2-B25D-B3BEA17FDB86}" destId="{B406C3FA-67A8-4523-A655-4E5FFC449D87}" srcOrd="2" destOrd="0" presId="urn:microsoft.com/office/officeart/2018/2/layout/IconVerticalSolidList"/>
    <dgm:cxn modelId="{C2B11465-6934-47BE-B3D9-94C6F916D0ED}" type="presParOf" srcId="{71BD5C3F-632E-4CE2-B25D-B3BEA17FDB86}" destId="{37B34ED0-B6DA-4535-B4D1-8471CCD89A7D}" srcOrd="3" destOrd="0" presId="urn:microsoft.com/office/officeart/2018/2/layout/IconVerticalSolidList"/>
    <dgm:cxn modelId="{7D414C1E-E68A-4DF2-941F-9BD4E3F42DC1}" type="presParOf" srcId="{CDABCCB5-F216-4B98-89F7-B8F915B150C3}" destId="{A958615F-6B7A-4E9C-96B3-AD6DE7AF3DE4}" srcOrd="1" destOrd="0" presId="urn:microsoft.com/office/officeart/2018/2/layout/IconVerticalSolidList"/>
    <dgm:cxn modelId="{92E1DB76-3226-4228-BEB2-89E00DA698FB}" type="presParOf" srcId="{CDABCCB5-F216-4B98-89F7-B8F915B150C3}" destId="{931EA0CD-4C0D-4664-A928-91ADDA185938}" srcOrd="2" destOrd="0" presId="urn:microsoft.com/office/officeart/2018/2/layout/IconVerticalSolidList"/>
    <dgm:cxn modelId="{59BFD2F1-21E3-4142-A1EE-FE162A75E913}" type="presParOf" srcId="{931EA0CD-4C0D-4664-A928-91ADDA185938}" destId="{808C2C4D-AFFE-472B-A76F-6286BAA60F5B}" srcOrd="0" destOrd="0" presId="urn:microsoft.com/office/officeart/2018/2/layout/IconVerticalSolidList"/>
    <dgm:cxn modelId="{7324A26B-C21F-4091-B759-346D23A2A8BB}" type="presParOf" srcId="{931EA0CD-4C0D-4664-A928-91ADDA185938}" destId="{9A73972A-D3A0-4923-9C1F-AA8DBC431F49}" srcOrd="1" destOrd="0" presId="urn:microsoft.com/office/officeart/2018/2/layout/IconVerticalSolidList"/>
    <dgm:cxn modelId="{C1E8490F-4413-4230-8ECE-4E560ED480A6}" type="presParOf" srcId="{931EA0CD-4C0D-4664-A928-91ADDA185938}" destId="{C1505F23-99AB-43E9-8560-A49441922B83}" srcOrd="2" destOrd="0" presId="urn:microsoft.com/office/officeart/2018/2/layout/IconVerticalSolidList"/>
    <dgm:cxn modelId="{34ABFCC2-74E3-4999-92BF-4DDE937241ED}" type="presParOf" srcId="{931EA0CD-4C0D-4664-A928-91ADDA185938}" destId="{26DFD02F-ACF6-41D5-AF8E-594F1E6872D5}" srcOrd="3" destOrd="0" presId="urn:microsoft.com/office/officeart/2018/2/layout/IconVerticalSolidList"/>
    <dgm:cxn modelId="{A0470EA4-483C-452C-958F-B4297816330E}" type="presParOf" srcId="{CDABCCB5-F216-4B98-89F7-B8F915B150C3}" destId="{EEFEF517-DAB3-42B4-9528-356F243D4EAE}" srcOrd="3" destOrd="0" presId="urn:microsoft.com/office/officeart/2018/2/layout/IconVerticalSolidList"/>
    <dgm:cxn modelId="{02C6D54C-2F19-4450-97A9-206E721B37E5}" type="presParOf" srcId="{CDABCCB5-F216-4B98-89F7-B8F915B150C3}" destId="{0109188A-9CE5-4D39-B74E-A3FE12F63E46}" srcOrd="4" destOrd="0" presId="urn:microsoft.com/office/officeart/2018/2/layout/IconVerticalSolidList"/>
    <dgm:cxn modelId="{E305E656-F857-4A5F-9C60-6D58B8344A96}" type="presParOf" srcId="{0109188A-9CE5-4D39-B74E-A3FE12F63E46}" destId="{1CD4B70E-FC07-41DF-B3ED-2BFA7AEFB7C6}" srcOrd="0" destOrd="0" presId="urn:microsoft.com/office/officeart/2018/2/layout/IconVerticalSolidList"/>
    <dgm:cxn modelId="{DE8ADC49-584A-4146-9267-D88BBEB8D905}" type="presParOf" srcId="{0109188A-9CE5-4D39-B74E-A3FE12F63E46}" destId="{54ACAC54-B26F-45F7-8B5E-B2B45D0D2B80}" srcOrd="1" destOrd="0" presId="urn:microsoft.com/office/officeart/2018/2/layout/IconVerticalSolidList"/>
    <dgm:cxn modelId="{C9AE3B77-AF70-414D-93C0-48AC692B758C}" type="presParOf" srcId="{0109188A-9CE5-4D39-B74E-A3FE12F63E46}" destId="{F684AA2E-F99B-4D73-9A31-50D9F0E04E8B}" srcOrd="2" destOrd="0" presId="urn:microsoft.com/office/officeart/2018/2/layout/IconVerticalSolidList"/>
    <dgm:cxn modelId="{893C698F-5EC8-4DF5-80AF-BC5C8D0344B8}" type="presParOf" srcId="{0109188A-9CE5-4D39-B74E-A3FE12F63E46}" destId="{A9233490-D632-4069-A3B3-6AB65EA630BC}" srcOrd="3" destOrd="0" presId="urn:microsoft.com/office/officeart/2018/2/layout/IconVerticalSolidList"/>
    <dgm:cxn modelId="{92071D69-A615-47F5-AB91-148924DF0976}" type="presParOf" srcId="{CDABCCB5-F216-4B98-89F7-B8F915B150C3}" destId="{CD2F1FE6-69E6-438A-A8D4-68FC311312CE}" srcOrd="5" destOrd="0" presId="urn:microsoft.com/office/officeart/2018/2/layout/IconVerticalSolidList"/>
    <dgm:cxn modelId="{74F50277-1378-40FD-B6EF-ED827AECFF6F}" type="presParOf" srcId="{CDABCCB5-F216-4B98-89F7-B8F915B150C3}" destId="{6D913ED7-5E9F-4F31-B1E4-9C3129BA113B}" srcOrd="6" destOrd="0" presId="urn:microsoft.com/office/officeart/2018/2/layout/IconVerticalSolidList"/>
    <dgm:cxn modelId="{4A260A57-581B-4597-83F8-EE233A88726D}" type="presParOf" srcId="{6D913ED7-5E9F-4F31-B1E4-9C3129BA113B}" destId="{CEFAE9BF-2B5E-4B84-A4BF-3765412F1D74}" srcOrd="0" destOrd="0" presId="urn:microsoft.com/office/officeart/2018/2/layout/IconVerticalSolidList"/>
    <dgm:cxn modelId="{5CB49C1E-429F-49F4-B4AD-7308FDBE94E2}" type="presParOf" srcId="{6D913ED7-5E9F-4F31-B1E4-9C3129BA113B}" destId="{CEC2235A-FB9D-4284-B3AD-D93031A9A99E}" srcOrd="1" destOrd="0" presId="urn:microsoft.com/office/officeart/2018/2/layout/IconVerticalSolidList"/>
    <dgm:cxn modelId="{EA561606-9D61-4A62-91CD-C2D25F5E9854}" type="presParOf" srcId="{6D913ED7-5E9F-4F31-B1E4-9C3129BA113B}" destId="{2DFCF2B6-1D4C-46AF-8A2D-58991FEE7B05}" srcOrd="2" destOrd="0" presId="urn:microsoft.com/office/officeart/2018/2/layout/IconVerticalSolidList"/>
    <dgm:cxn modelId="{8F28FA82-9227-4108-A6A3-CC73681C62E9}" type="presParOf" srcId="{6D913ED7-5E9F-4F31-B1E4-9C3129BA113B}" destId="{8E6E3D53-8D60-4843-BB79-97FA711D1A03}" srcOrd="3" destOrd="0" presId="urn:microsoft.com/office/officeart/2018/2/layout/IconVerticalSolidList"/>
    <dgm:cxn modelId="{31D9FC77-890B-4BBA-B442-52227FD01139}" type="presParOf" srcId="{CDABCCB5-F216-4B98-89F7-B8F915B150C3}" destId="{201F2C67-4232-4FBC-8DA5-7DD5796E3499}" srcOrd="7" destOrd="0" presId="urn:microsoft.com/office/officeart/2018/2/layout/IconVerticalSolidList"/>
    <dgm:cxn modelId="{0CD973C6-64FA-49A5-9CDA-6770ECDF69DF}" type="presParOf" srcId="{CDABCCB5-F216-4B98-89F7-B8F915B150C3}" destId="{7653C9B4-10DF-4D09-8277-5CC2C6AB26CC}" srcOrd="8" destOrd="0" presId="urn:microsoft.com/office/officeart/2018/2/layout/IconVerticalSolidList"/>
    <dgm:cxn modelId="{2AA2173E-89D1-4C80-84B3-5C82557B0C58}" type="presParOf" srcId="{7653C9B4-10DF-4D09-8277-5CC2C6AB26CC}" destId="{15573029-29E0-44A9-AAF3-DBDC53B99C70}" srcOrd="0" destOrd="0" presId="urn:microsoft.com/office/officeart/2018/2/layout/IconVerticalSolidList"/>
    <dgm:cxn modelId="{2053F051-3294-4F6F-81A6-F6772B714BDB}" type="presParOf" srcId="{7653C9B4-10DF-4D09-8277-5CC2C6AB26CC}" destId="{008A430E-FC09-4E8C-B38E-4D419600FFBC}" srcOrd="1" destOrd="0" presId="urn:microsoft.com/office/officeart/2018/2/layout/IconVerticalSolidList"/>
    <dgm:cxn modelId="{A15DA5EB-3715-45E3-B31D-74F1A669311F}" type="presParOf" srcId="{7653C9B4-10DF-4D09-8277-5CC2C6AB26CC}" destId="{8DEDDA21-EDA7-4400-8303-C841EAFBFA93}" srcOrd="2" destOrd="0" presId="urn:microsoft.com/office/officeart/2018/2/layout/IconVerticalSolidList"/>
    <dgm:cxn modelId="{016A74B7-19E6-4701-8E39-BA895B26632F}" type="presParOf" srcId="{7653C9B4-10DF-4D09-8277-5CC2C6AB26CC}" destId="{91658652-259E-4B5B-A511-085D4EE76C9D}" srcOrd="3" destOrd="0" presId="urn:microsoft.com/office/officeart/2018/2/layout/IconVerticalSolidList"/>
    <dgm:cxn modelId="{14152121-2E24-408A-B941-70FCA4E7026E}" type="presParOf" srcId="{CDABCCB5-F216-4B98-89F7-B8F915B150C3}" destId="{D5017E93-3E0F-437A-BBCD-51FFC2345E13}" srcOrd="9" destOrd="0" presId="urn:microsoft.com/office/officeart/2018/2/layout/IconVerticalSolidList"/>
    <dgm:cxn modelId="{6B75761E-547D-49C7-ACFF-7B5147671A86}" type="presParOf" srcId="{CDABCCB5-F216-4B98-89F7-B8F915B150C3}" destId="{D10D537A-A4D7-47DD-9384-791E62C4207D}" srcOrd="10" destOrd="0" presId="urn:microsoft.com/office/officeart/2018/2/layout/IconVerticalSolidList"/>
    <dgm:cxn modelId="{B4D41DE0-CAD7-450F-9724-E24709B7A866}" type="presParOf" srcId="{D10D537A-A4D7-47DD-9384-791E62C4207D}" destId="{74C3D17A-7812-465A-972D-F815BAE78F5E}" srcOrd="0" destOrd="0" presId="urn:microsoft.com/office/officeart/2018/2/layout/IconVerticalSolidList"/>
    <dgm:cxn modelId="{5C7A9C1A-08FE-452D-ACE4-D375ED73619B}" type="presParOf" srcId="{D10D537A-A4D7-47DD-9384-791E62C4207D}" destId="{F1F4F4B2-A532-4EB9-A9B0-09A3EE9A2CDE}" srcOrd="1" destOrd="0" presId="urn:microsoft.com/office/officeart/2018/2/layout/IconVerticalSolidList"/>
    <dgm:cxn modelId="{5F5B8374-87E6-4E44-BE93-0189C584753C}" type="presParOf" srcId="{D10D537A-A4D7-47DD-9384-791E62C4207D}" destId="{14B8D5D6-8434-4F66-A1AC-5B08194405BD}" srcOrd="2" destOrd="0" presId="urn:microsoft.com/office/officeart/2018/2/layout/IconVerticalSolidList"/>
    <dgm:cxn modelId="{E5589073-1380-4480-8A32-F7414AE90D97}" type="presParOf" srcId="{D10D537A-A4D7-47DD-9384-791E62C4207D}" destId="{8C9F1842-7522-454A-97D2-88E0E8C5E4CF}" srcOrd="3" destOrd="0" presId="urn:microsoft.com/office/officeart/2018/2/layout/IconVerticalSolidList"/>
    <dgm:cxn modelId="{521BDEAB-CE73-4873-BBBB-61742F3EABCD}" type="presParOf" srcId="{CDABCCB5-F216-4B98-89F7-B8F915B150C3}" destId="{83DCF92C-7708-46C5-ADE9-B46F08EB9651}" srcOrd="11" destOrd="0" presId="urn:microsoft.com/office/officeart/2018/2/layout/IconVerticalSolidList"/>
    <dgm:cxn modelId="{B302D02A-CC65-4E2A-B8A7-D8F43F5B490D}" type="presParOf" srcId="{CDABCCB5-F216-4B98-89F7-B8F915B150C3}" destId="{F866F858-544C-4078-8CC1-9BE250D206E9}" srcOrd="12" destOrd="0" presId="urn:microsoft.com/office/officeart/2018/2/layout/IconVerticalSolidList"/>
    <dgm:cxn modelId="{B1C951A0-E81E-4C01-A098-C54B684B4C9E}" type="presParOf" srcId="{F866F858-544C-4078-8CC1-9BE250D206E9}" destId="{32271996-8556-4351-91E6-C7B0DC178BB5}" srcOrd="0" destOrd="0" presId="urn:microsoft.com/office/officeart/2018/2/layout/IconVerticalSolidList"/>
    <dgm:cxn modelId="{08450CEB-EA1F-4FA6-A4A4-DA00CBB76340}" type="presParOf" srcId="{F866F858-544C-4078-8CC1-9BE250D206E9}" destId="{2BF5A889-3F77-4CCC-8D5E-3EAE6703E6BE}" srcOrd="1" destOrd="0" presId="urn:microsoft.com/office/officeart/2018/2/layout/IconVerticalSolidList"/>
    <dgm:cxn modelId="{E7E31649-03BD-4A4D-8478-C644B4DBDD52}" type="presParOf" srcId="{F866F858-544C-4078-8CC1-9BE250D206E9}" destId="{6CF1E1E3-3A81-4227-BDEC-8F875AD036EA}" srcOrd="2" destOrd="0" presId="urn:microsoft.com/office/officeart/2018/2/layout/IconVerticalSolidList"/>
    <dgm:cxn modelId="{2AD17F4D-59F8-412D-AFDA-D500960FA6E4}" type="presParOf" srcId="{F866F858-544C-4078-8CC1-9BE250D206E9}" destId="{F02CEBE7-54ED-4A4A-A088-C992B86566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FA8A7-6E09-4E1C-B32E-9858154499FD}">
      <dsp:nvSpPr>
        <dsp:cNvPr id="0" name=""/>
        <dsp:cNvSpPr/>
      </dsp:nvSpPr>
      <dsp:spPr>
        <a:xfrm>
          <a:off x="0" y="0"/>
          <a:ext cx="8396900" cy="790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Do you have formally agreed priorities?  </a:t>
          </a:r>
          <a:endParaRPr lang="en-US" sz="2000" kern="1200" dirty="0"/>
        </a:p>
      </dsp:txBody>
      <dsp:txXfrm>
        <a:off x="23165" y="23165"/>
        <a:ext cx="7450903" cy="744586"/>
      </dsp:txXfrm>
    </dsp:sp>
    <dsp:sp modelId="{00AD0615-02A0-4BD7-8852-96DC1792F875}">
      <dsp:nvSpPr>
        <dsp:cNvPr id="0" name=""/>
        <dsp:cNvSpPr/>
      </dsp:nvSpPr>
      <dsp:spPr>
        <a:xfrm>
          <a:off x="627041" y="900766"/>
          <a:ext cx="8396900" cy="790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If you do have priorities how did you set them and what involvement did your electors have in the setting of these? </a:t>
          </a:r>
          <a:endParaRPr lang="en-US" sz="2000" kern="1200" dirty="0"/>
        </a:p>
      </dsp:txBody>
      <dsp:txXfrm>
        <a:off x="650206" y="923931"/>
        <a:ext cx="7209433" cy="744586"/>
      </dsp:txXfrm>
    </dsp:sp>
    <dsp:sp modelId="{865C55D9-8939-45DB-8041-39590C07C979}">
      <dsp:nvSpPr>
        <dsp:cNvPr id="0" name=""/>
        <dsp:cNvSpPr/>
      </dsp:nvSpPr>
      <dsp:spPr>
        <a:xfrm>
          <a:off x="1254082" y="1801532"/>
          <a:ext cx="8396900" cy="790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How do you know if parishioners want you to do more?  </a:t>
          </a:r>
          <a:endParaRPr lang="en-US" sz="2000" kern="1200" dirty="0"/>
        </a:p>
      </dsp:txBody>
      <dsp:txXfrm>
        <a:off x="1277247" y="1824697"/>
        <a:ext cx="7209433" cy="744586"/>
      </dsp:txXfrm>
    </dsp:sp>
    <dsp:sp modelId="{8F5DC290-821B-40A1-92AF-F34B08983A57}">
      <dsp:nvSpPr>
        <dsp:cNvPr id="0" name=""/>
        <dsp:cNvSpPr/>
      </dsp:nvSpPr>
      <dsp:spPr>
        <a:xfrm>
          <a:off x="1881123" y="2702298"/>
          <a:ext cx="8396900" cy="790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If you don’t want to do more and your parishioners do what are you going to do about it?</a:t>
          </a:r>
          <a:endParaRPr lang="en-US" sz="2000" kern="1200"/>
        </a:p>
      </dsp:txBody>
      <dsp:txXfrm>
        <a:off x="1904288" y="2725463"/>
        <a:ext cx="7209433" cy="744586"/>
      </dsp:txXfrm>
    </dsp:sp>
    <dsp:sp modelId="{9A424B11-4D85-4E92-8703-5B1A55437058}">
      <dsp:nvSpPr>
        <dsp:cNvPr id="0" name=""/>
        <dsp:cNvSpPr/>
      </dsp:nvSpPr>
      <dsp:spPr>
        <a:xfrm>
          <a:off x="2508165" y="3603065"/>
          <a:ext cx="8396900" cy="790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Are you focussing on “improving the life of residents” or are you just maintaining the status quo?</a:t>
          </a:r>
          <a:endParaRPr lang="en-US" sz="2000" kern="1200"/>
        </a:p>
      </dsp:txBody>
      <dsp:txXfrm>
        <a:off x="2531330" y="3626230"/>
        <a:ext cx="7209433" cy="744586"/>
      </dsp:txXfrm>
    </dsp:sp>
    <dsp:sp modelId="{EECCEDA7-CC71-4804-B8DA-6CB4CB97528D}">
      <dsp:nvSpPr>
        <dsp:cNvPr id="0" name=""/>
        <dsp:cNvSpPr/>
      </dsp:nvSpPr>
      <dsp:spPr>
        <a:xfrm>
          <a:off x="7882804" y="577808"/>
          <a:ext cx="514095" cy="5140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998475" y="577808"/>
        <a:ext cx="282753" cy="386856"/>
      </dsp:txXfrm>
    </dsp:sp>
    <dsp:sp modelId="{083321BD-F1CD-4814-A78F-3907FD89DBA9}">
      <dsp:nvSpPr>
        <dsp:cNvPr id="0" name=""/>
        <dsp:cNvSpPr/>
      </dsp:nvSpPr>
      <dsp:spPr>
        <a:xfrm>
          <a:off x="8509846" y="1478574"/>
          <a:ext cx="514095" cy="5140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625517" y="1478574"/>
        <a:ext cx="282753" cy="386856"/>
      </dsp:txXfrm>
    </dsp:sp>
    <dsp:sp modelId="{76BB8009-4D3A-45BD-A231-733EEFB117A2}">
      <dsp:nvSpPr>
        <dsp:cNvPr id="0" name=""/>
        <dsp:cNvSpPr/>
      </dsp:nvSpPr>
      <dsp:spPr>
        <a:xfrm>
          <a:off x="9136887" y="2366159"/>
          <a:ext cx="514095" cy="5140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252558" y="2366159"/>
        <a:ext cx="282753" cy="386856"/>
      </dsp:txXfrm>
    </dsp:sp>
    <dsp:sp modelId="{B1ECB074-13F2-4AF3-B571-1C795AB46AC3}">
      <dsp:nvSpPr>
        <dsp:cNvPr id="0" name=""/>
        <dsp:cNvSpPr/>
      </dsp:nvSpPr>
      <dsp:spPr>
        <a:xfrm>
          <a:off x="9763928" y="3275713"/>
          <a:ext cx="514095" cy="5140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879599" y="3275713"/>
        <a:ext cx="282753" cy="386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38034-81C9-48EA-B564-062A11064492}">
      <dsp:nvSpPr>
        <dsp:cNvPr id="0" name=""/>
        <dsp:cNvSpPr/>
      </dsp:nvSpPr>
      <dsp:spPr>
        <a:xfrm>
          <a:off x="0" y="3376"/>
          <a:ext cx="6513603" cy="670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1A0333-A7E3-46A6-9FF2-D1D0C90704B7}">
      <dsp:nvSpPr>
        <dsp:cNvPr id="0" name=""/>
        <dsp:cNvSpPr/>
      </dsp:nvSpPr>
      <dsp:spPr>
        <a:xfrm>
          <a:off x="202871" y="154272"/>
          <a:ext cx="369218" cy="3688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B34ED0-B6DA-4535-B4D1-8471CCD89A7D}">
      <dsp:nvSpPr>
        <dsp:cNvPr id="0" name=""/>
        <dsp:cNvSpPr/>
      </dsp:nvSpPr>
      <dsp:spPr>
        <a:xfrm>
          <a:off x="774962" y="3376"/>
          <a:ext cx="5726707" cy="69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95" tIns="73195" rIns="73195" bIns="7319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Job evaluations</a:t>
          </a:r>
          <a:endParaRPr lang="en-US" sz="2000" kern="1200"/>
        </a:p>
      </dsp:txBody>
      <dsp:txXfrm>
        <a:off x="774962" y="3376"/>
        <a:ext cx="5726707" cy="691608"/>
      </dsp:txXfrm>
    </dsp:sp>
    <dsp:sp modelId="{808C2C4D-AFFE-472B-A76F-6286BAA60F5B}">
      <dsp:nvSpPr>
        <dsp:cNvPr id="0" name=""/>
        <dsp:cNvSpPr/>
      </dsp:nvSpPr>
      <dsp:spPr>
        <a:xfrm>
          <a:off x="0" y="867886"/>
          <a:ext cx="6513603" cy="670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73972A-D3A0-4923-9C1F-AA8DBC431F49}">
      <dsp:nvSpPr>
        <dsp:cNvPr id="0" name=""/>
        <dsp:cNvSpPr/>
      </dsp:nvSpPr>
      <dsp:spPr>
        <a:xfrm>
          <a:off x="202871" y="1018783"/>
          <a:ext cx="369218" cy="3688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DFD02F-ACF6-41D5-AF8E-594F1E6872D5}">
      <dsp:nvSpPr>
        <dsp:cNvPr id="0" name=""/>
        <dsp:cNvSpPr/>
      </dsp:nvSpPr>
      <dsp:spPr>
        <a:xfrm>
          <a:off x="774962" y="867886"/>
          <a:ext cx="5726707" cy="69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95" tIns="73195" rIns="73195" bIns="7319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Strategic Planning facilitation</a:t>
          </a:r>
          <a:endParaRPr lang="en-US" sz="2000" kern="1200"/>
        </a:p>
      </dsp:txBody>
      <dsp:txXfrm>
        <a:off x="774962" y="867886"/>
        <a:ext cx="5726707" cy="691608"/>
      </dsp:txXfrm>
    </dsp:sp>
    <dsp:sp modelId="{1CD4B70E-FC07-41DF-B3ED-2BFA7AEFB7C6}">
      <dsp:nvSpPr>
        <dsp:cNvPr id="0" name=""/>
        <dsp:cNvSpPr/>
      </dsp:nvSpPr>
      <dsp:spPr>
        <a:xfrm>
          <a:off x="0" y="1732397"/>
          <a:ext cx="6513603" cy="670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ACAC54-B26F-45F7-8B5E-B2B45D0D2B80}">
      <dsp:nvSpPr>
        <dsp:cNvPr id="0" name=""/>
        <dsp:cNvSpPr/>
      </dsp:nvSpPr>
      <dsp:spPr>
        <a:xfrm>
          <a:off x="202871" y="1883294"/>
          <a:ext cx="369218" cy="3688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33490-D632-4069-A3B3-6AB65EA630BC}">
      <dsp:nvSpPr>
        <dsp:cNvPr id="0" name=""/>
        <dsp:cNvSpPr/>
      </dsp:nvSpPr>
      <dsp:spPr>
        <a:xfrm>
          <a:off x="774962" y="1732397"/>
          <a:ext cx="5726707" cy="69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95" tIns="73195" rIns="73195" bIns="7319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Recruitment and Selection support</a:t>
          </a:r>
          <a:endParaRPr lang="en-US" sz="2000" kern="1200"/>
        </a:p>
      </dsp:txBody>
      <dsp:txXfrm>
        <a:off x="774962" y="1732397"/>
        <a:ext cx="5726707" cy="691608"/>
      </dsp:txXfrm>
    </dsp:sp>
    <dsp:sp modelId="{CEFAE9BF-2B5E-4B84-A4BF-3765412F1D74}">
      <dsp:nvSpPr>
        <dsp:cNvPr id="0" name=""/>
        <dsp:cNvSpPr/>
      </dsp:nvSpPr>
      <dsp:spPr>
        <a:xfrm>
          <a:off x="0" y="2596908"/>
          <a:ext cx="6513603" cy="670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2235A-FB9D-4284-B3AD-D93031A9A99E}">
      <dsp:nvSpPr>
        <dsp:cNvPr id="0" name=""/>
        <dsp:cNvSpPr/>
      </dsp:nvSpPr>
      <dsp:spPr>
        <a:xfrm>
          <a:off x="202871" y="2747805"/>
          <a:ext cx="369218" cy="3688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6E3D53-8D60-4843-BB79-97FA711D1A03}">
      <dsp:nvSpPr>
        <dsp:cNvPr id="0" name=""/>
        <dsp:cNvSpPr/>
      </dsp:nvSpPr>
      <dsp:spPr>
        <a:xfrm>
          <a:off x="774962" y="2596908"/>
          <a:ext cx="5726707" cy="69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95" tIns="73195" rIns="73195" bIns="7319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In-house training</a:t>
          </a:r>
          <a:endParaRPr lang="en-US" sz="2000" kern="1200"/>
        </a:p>
      </dsp:txBody>
      <dsp:txXfrm>
        <a:off x="774962" y="2596908"/>
        <a:ext cx="5726707" cy="691608"/>
      </dsp:txXfrm>
    </dsp:sp>
    <dsp:sp modelId="{15573029-29E0-44A9-AAF3-DBDC53B99C70}">
      <dsp:nvSpPr>
        <dsp:cNvPr id="0" name=""/>
        <dsp:cNvSpPr/>
      </dsp:nvSpPr>
      <dsp:spPr>
        <a:xfrm>
          <a:off x="0" y="3461419"/>
          <a:ext cx="6513603" cy="670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8A430E-FC09-4E8C-B38E-4D419600FFBC}">
      <dsp:nvSpPr>
        <dsp:cNvPr id="0" name=""/>
        <dsp:cNvSpPr/>
      </dsp:nvSpPr>
      <dsp:spPr>
        <a:xfrm>
          <a:off x="202871" y="3612315"/>
          <a:ext cx="369218" cy="3688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658652-259E-4B5B-A511-085D4EE76C9D}">
      <dsp:nvSpPr>
        <dsp:cNvPr id="0" name=""/>
        <dsp:cNvSpPr/>
      </dsp:nvSpPr>
      <dsp:spPr>
        <a:xfrm>
          <a:off x="774962" y="3461419"/>
          <a:ext cx="5726707" cy="69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95" tIns="73195" rIns="73195" bIns="7319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Specialist training : Procurement, VAT, Finance for Councillors, etc.</a:t>
          </a:r>
          <a:endParaRPr lang="en-US" sz="2000" kern="1200"/>
        </a:p>
      </dsp:txBody>
      <dsp:txXfrm>
        <a:off x="774962" y="3461419"/>
        <a:ext cx="5726707" cy="691608"/>
      </dsp:txXfrm>
    </dsp:sp>
    <dsp:sp modelId="{74C3D17A-7812-465A-972D-F815BAE78F5E}">
      <dsp:nvSpPr>
        <dsp:cNvPr id="0" name=""/>
        <dsp:cNvSpPr/>
      </dsp:nvSpPr>
      <dsp:spPr>
        <a:xfrm>
          <a:off x="0" y="4325930"/>
          <a:ext cx="6513603" cy="670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F4F4B2-A532-4EB9-A9B0-09A3EE9A2CDE}">
      <dsp:nvSpPr>
        <dsp:cNvPr id="0" name=""/>
        <dsp:cNvSpPr/>
      </dsp:nvSpPr>
      <dsp:spPr>
        <a:xfrm>
          <a:off x="202871" y="4476826"/>
          <a:ext cx="369218" cy="36885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9F1842-7522-454A-97D2-88E0E8C5E4CF}">
      <dsp:nvSpPr>
        <dsp:cNvPr id="0" name=""/>
        <dsp:cNvSpPr/>
      </dsp:nvSpPr>
      <dsp:spPr>
        <a:xfrm>
          <a:off x="774962" y="4325930"/>
          <a:ext cx="5726707" cy="69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95" tIns="73195" rIns="73195" bIns="7319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HR advice</a:t>
          </a:r>
          <a:endParaRPr lang="en-US" sz="2000" kern="1200"/>
        </a:p>
      </dsp:txBody>
      <dsp:txXfrm>
        <a:off x="774962" y="4325930"/>
        <a:ext cx="5726707" cy="691608"/>
      </dsp:txXfrm>
    </dsp:sp>
    <dsp:sp modelId="{32271996-8556-4351-91E6-C7B0DC178BB5}">
      <dsp:nvSpPr>
        <dsp:cNvPr id="0" name=""/>
        <dsp:cNvSpPr/>
      </dsp:nvSpPr>
      <dsp:spPr>
        <a:xfrm>
          <a:off x="0" y="5190441"/>
          <a:ext cx="6513603" cy="6706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F5A889-3F77-4CCC-8D5E-3EAE6703E6BE}">
      <dsp:nvSpPr>
        <dsp:cNvPr id="0" name=""/>
        <dsp:cNvSpPr/>
      </dsp:nvSpPr>
      <dsp:spPr>
        <a:xfrm>
          <a:off x="202871" y="5341337"/>
          <a:ext cx="369218" cy="36885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2CEBE7-54ED-4A4A-A088-C992B86566B6}">
      <dsp:nvSpPr>
        <dsp:cNvPr id="0" name=""/>
        <dsp:cNvSpPr/>
      </dsp:nvSpPr>
      <dsp:spPr>
        <a:xfrm>
          <a:off x="774962" y="5190441"/>
          <a:ext cx="5726707" cy="69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95" tIns="73195" rIns="73195" bIns="7319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Legal advice</a:t>
          </a:r>
          <a:endParaRPr lang="en-US" sz="2000" kern="1200"/>
        </a:p>
      </dsp:txBody>
      <dsp:txXfrm>
        <a:off x="774962" y="5190441"/>
        <a:ext cx="5726707" cy="691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58B0F-7B8A-463A-AE50-60E7439BB8B6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AD5C4-B503-420A-A6AA-03CAFFA26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6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3F0A30-A653-46E2-88FE-EF3AF9A1BA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36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3F0A30-A653-46E2-88FE-EF3AF9A1BA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66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3F0A30-A653-46E2-88FE-EF3AF9A1BA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3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AD5C4-B503-420A-A6AA-03CAFFA26D0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48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A9364-B145-D777-BC04-DD373A648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7F0A6-F303-2664-FF7F-A4D9BD32D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F1226-FFAA-C5ED-EE6A-C49D71D1C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EC8E-6843-41F0-B96F-B9AB87524FD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479BD-AE82-4E0B-45EB-DC4F9480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33A6E-D5A1-8F4D-E327-F878986C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DB7-EAAA-4D5F-B46F-8ED500096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4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D807-59F8-E705-CE97-43421AF0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2F49D-11D6-ECCD-E6A9-009AA41C5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81FFB-1149-D588-5485-1371D5B0D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EC8E-6843-41F0-B96F-B9AB87524FD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1E04E-1DA3-9D9E-024D-9C9C17B6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84852-1835-35E3-FA73-3AAC9881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DB7-EAAA-4D5F-B46F-8ED500096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31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FE72-0A12-0C24-B669-10EC3626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822A3-A065-3EA1-3410-2FB7676DD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9359F-C90E-121E-CE70-FC268B0E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EC8E-6843-41F0-B96F-B9AB87524FD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C29AF-A55B-6CFD-3C8C-2D02017D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C3928-1AF3-0C10-5612-71227284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DB7-EAAA-4D5F-B46F-8ED500096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96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05C8-2B05-62FA-8D84-185FF155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11040-F307-73FD-5640-8AD14ED08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FABB0-8E0B-3798-DE18-2D225E459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E6D14-885F-4F6B-4C4C-61604A99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EC8E-6843-41F0-B96F-B9AB87524FD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4A70C-A040-D866-3D98-02A947FD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07E25-8072-0EEC-1D97-8D776BD2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DB7-EAAA-4D5F-B46F-8ED500096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5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0810E-2913-F0D5-E4EA-D805BFF9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B22DF-872E-4D7A-2AE1-145C99FF6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9B2B0-C18F-9E94-F27E-D3568102F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F0279-63A1-3868-2C8D-489D88CB2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FA769-3FF6-8EAF-F6BC-DBDD5DDD1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B6C2F-6887-31E0-6F4C-B93F3873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EC8E-6843-41F0-B96F-B9AB87524FD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37479-486B-9B53-F954-7737AF49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C1543-286E-25E0-814B-EBC65567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DB7-EAAA-4D5F-B46F-8ED500096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65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B91A4-D812-CBC5-30F3-346D10DC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D014F-6FC1-75BA-AE12-A7C76927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EC8E-6843-41F0-B96F-B9AB87524FD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A31F2-2ED4-99D4-5192-3DF2C717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1FC58-BADF-5C86-9C17-E689A449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DB7-EAAA-4D5F-B46F-8ED500096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362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4101E-91A4-75E1-8DE7-D97A7986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EC8E-6843-41F0-B96F-B9AB87524FD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6A4AA-D558-68C5-BF5D-E2B46D2B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9394A-AEBD-2108-6771-F3D0C562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DB7-EAAA-4D5F-B46F-8ED500096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51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6957-67D6-17B5-0767-B62274B4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A32DF-3681-7CD2-7CA7-DFCF6740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31324-E83A-6CDC-A9F5-F4D1E8410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3E5F8-3487-E825-E317-764A390D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EC8E-6843-41F0-B96F-B9AB87524FD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06921-2FA8-CFC3-46ED-A8D59B46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D5B96-F46F-6086-EF29-4BAABC8F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DB7-EAAA-4D5F-B46F-8ED500096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38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4CE34-2F09-8E48-5537-AE823AE7D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07C96-00D3-FAD8-8F0E-FD76C3E53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9E13D-7908-069C-93C4-1F2133F65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5F84D-90B6-6E43-F4B5-1C45035F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EC8E-6843-41F0-B96F-B9AB87524FD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27F47-89C8-4F3A-CA22-B2308E6B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A90B4-44A2-96AA-78ED-D1E0AD86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DB7-EAAA-4D5F-B46F-8ED500096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72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76971-1092-FBA2-A86D-394100CF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FBFA0-0200-DD99-54D0-420012D0B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B736A-6AD0-5A38-C811-4A002277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EC8E-6843-41F0-B96F-B9AB87524FD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7AA81-FF95-B2CD-9515-D8A90AAB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43C3D-A9C5-DDA6-FCED-5D2F75BD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DB7-EAAA-4D5F-B46F-8ED500096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30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40E25C-F517-B045-AF7E-266B0FE5D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7102E-1009-CE13-CD4B-018091404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36E5E-7EB8-C386-FC91-540B48A0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EC8E-6843-41F0-B96F-B9AB87524FD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BCF5-6277-5207-F5FB-EF64E9D9C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3F738-1AA7-6B00-6271-41C21190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DB7-EAAA-4D5F-B46F-8ED500096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61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F172-AEFA-4995-980D-C832CE7B122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9BB-11ED-4A7E-8A9F-0AC0CC099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81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F172-AEFA-4995-980D-C832CE7B122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9BB-11ED-4A7E-8A9F-0AC0CC099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294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F172-AEFA-4995-980D-C832CE7B122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9BB-11ED-4A7E-8A9F-0AC0CC099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77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F172-AEFA-4995-980D-C832CE7B122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9BB-11ED-4A7E-8A9F-0AC0CC099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82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F172-AEFA-4995-980D-C832CE7B122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9BB-11ED-4A7E-8A9F-0AC0CC099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187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F172-AEFA-4995-980D-C832CE7B122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9BB-11ED-4A7E-8A9F-0AC0CC099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37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F172-AEFA-4995-980D-C832CE7B122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9BB-11ED-4A7E-8A9F-0AC0CC099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11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F172-AEFA-4995-980D-C832CE7B122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9BB-11ED-4A7E-8A9F-0AC0CC099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554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F172-AEFA-4995-980D-C832CE7B122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9BB-11ED-4A7E-8A9F-0AC0CC099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03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F172-AEFA-4995-980D-C832CE7B122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9BB-11ED-4A7E-8A9F-0AC0CC099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27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F172-AEFA-4995-980D-C832CE7B122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89BB-11ED-4A7E-8A9F-0AC0CC099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2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C32A34-4D8C-2C3C-6AE7-32F6225F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20933-A1BE-AFDC-CE0E-052553A32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3CDE0-1191-207C-A838-7D9CBB724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3EC8E-6843-41F0-B96F-B9AB87524FDA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9FEB2-937A-A351-5A0B-07170351E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2D443-D561-AB60-94BE-1A9F0E574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677DB7-EAAA-4D5F-B46F-8ED500096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3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6F172-AEFA-4995-980D-C832CE7B122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089BB-11ED-4A7E-8A9F-0AC0CC099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19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apNDmP8jj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9AD5-FD9F-0234-92D9-2B56C87B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656" y="123228"/>
            <a:ext cx="9314688" cy="886967"/>
          </a:xfrm>
        </p:spPr>
        <p:txBody>
          <a:bodyPr>
            <a:normAutofit/>
          </a:bodyPr>
          <a:lstStyle/>
          <a:p>
            <a:r>
              <a:rPr lang="en-GB" sz="4800" b="1" dirty="0"/>
              <a:t>LRALC 2024 AGM &amp;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7D9EE-F20B-D915-AB4E-2A76A9B69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81133"/>
            <a:ext cx="9144000" cy="713232"/>
          </a:xfrm>
        </p:spPr>
        <p:txBody>
          <a:bodyPr>
            <a:normAutofit/>
          </a:bodyPr>
          <a:lstStyle/>
          <a:p>
            <a:r>
              <a:rPr lang="en-GB" sz="4000" dirty="0"/>
              <a:t>Have you visited the marketplace yet?</a:t>
            </a:r>
          </a:p>
        </p:txBody>
      </p:sp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4C515BB1-D8CC-6D3A-F0F6-650628C3A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" y="2243562"/>
            <a:ext cx="2314674" cy="886967"/>
          </a:xfrm>
          <a:prstGeom prst="rect">
            <a:avLst/>
          </a:prstGeom>
        </p:spPr>
      </p:pic>
      <p:pic>
        <p:nvPicPr>
          <p:cNvPr id="7" name="Picture 6" descr="A purple and grey text on a black background&#10;&#10;Description automatically generated">
            <a:extLst>
              <a:ext uri="{FF2B5EF4-FFF2-40B4-BE49-F238E27FC236}">
                <a16:creationId xmlns:a16="http://schemas.microsoft.com/office/drawing/2014/main" id="{71FEDE18-3D23-F742-04A7-68E9952B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8" y="2153054"/>
            <a:ext cx="1897364" cy="936485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37A73CE6-A674-6285-C840-0C2D444C7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30" y="2163310"/>
            <a:ext cx="2834640" cy="944880"/>
          </a:xfrm>
          <a:prstGeom prst="rect">
            <a:avLst/>
          </a:prstGeom>
        </p:spPr>
      </p:pic>
      <p:pic>
        <p:nvPicPr>
          <p:cNvPr id="11" name="Picture 10" descr="A red and grey logo&#10;&#10;Description automatically generated">
            <a:extLst>
              <a:ext uri="{FF2B5EF4-FFF2-40B4-BE49-F238E27FC236}">
                <a16:creationId xmlns:a16="http://schemas.microsoft.com/office/drawing/2014/main" id="{F8BED227-27F8-311D-2962-3571ACEE2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" y="3814699"/>
            <a:ext cx="2127103" cy="912225"/>
          </a:xfrm>
          <a:prstGeom prst="rect">
            <a:avLst/>
          </a:prstGeom>
        </p:spPr>
      </p:pic>
      <p:pic>
        <p:nvPicPr>
          <p:cNvPr id="13" name="Picture 12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9DBD6261-1D0B-1555-BC4C-58CEA35667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708" y="3751509"/>
            <a:ext cx="2343912" cy="931837"/>
          </a:xfrm>
          <a:prstGeom prst="rect">
            <a:avLst/>
          </a:prstGeom>
        </p:spPr>
      </p:pic>
      <p:pic>
        <p:nvPicPr>
          <p:cNvPr id="15" name="Picture 14" descr="A green and black text&#10;&#10;Description automatically generated">
            <a:extLst>
              <a:ext uri="{FF2B5EF4-FFF2-40B4-BE49-F238E27FC236}">
                <a16:creationId xmlns:a16="http://schemas.microsoft.com/office/drawing/2014/main" id="{7E1A7526-4AF3-0CF4-32FA-50A251FFD7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9" y="5654503"/>
            <a:ext cx="3250509" cy="713232"/>
          </a:xfrm>
          <a:prstGeom prst="rect">
            <a:avLst/>
          </a:prstGeom>
        </p:spPr>
      </p:pic>
      <p:pic>
        <p:nvPicPr>
          <p:cNvPr id="17" name="Picture 16" descr="A yellow and black logo&#10;&#10;Description automatically generated">
            <a:extLst>
              <a:ext uri="{FF2B5EF4-FFF2-40B4-BE49-F238E27FC236}">
                <a16:creationId xmlns:a16="http://schemas.microsoft.com/office/drawing/2014/main" id="{1322FDD7-D17F-7E1B-788D-2DF1868AC2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50" y="3886915"/>
            <a:ext cx="2757008" cy="787405"/>
          </a:xfrm>
          <a:prstGeom prst="rect">
            <a:avLst/>
          </a:prstGeom>
        </p:spPr>
      </p:pic>
      <p:pic>
        <p:nvPicPr>
          <p:cNvPr id="19" name="Picture 18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37E0B847-C2F2-57B6-C77F-156A5DBEEA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8" y="5378700"/>
            <a:ext cx="3116294" cy="887684"/>
          </a:xfrm>
          <a:prstGeom prst="rect">
            <a:avLst/>
          </a:prstGeom>
        </p:spPr>
      </p:pic>
      <p:pic>
        <p:nvPicPr>
          <p:cNvPr id="21" name="Picture 20" descr="A green cross with brown text&#10;&#10;Description automatically generated">
            <a:extLst>
              <a:ext uri="{FF2B5EF4-FFF2-40B4-BE49-F238E27FC236}">
                <a16:creationId xmlns:a16="http://schemas.microsoft.com/office/drawing/2014/main" id="{75005AB4-E00B-44CD-DDE4-12A3EF08A0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68" y="4803765"/>
            <a:ext cx="1723844" cy="1706812"/>
          </a:xfrm>
          <a:prstGeom prst="rect">
            <a:avLst/>
          </a:prstGeom>
        </p:spPr>
      </p:pic>
      <p:pic>
        <p:nvPicPr>
          <p:cNvPr id="23" name="Picture 22" descr="A logo for a health company&#10;&#10;Description automatically generated">
            <a:extLst>
              <a:ext uri="{FF2B5EF4-FFF2-40B4-BE49-F238E27FC236}">
                <a16:creationId xmlns:a16="http://schemas.microsoft.com/office/drawing/2014/main" id="{D0AC2971-1A59-C507-DCCE-44B9C34D38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96" y="5157341"/>
            <a:ext cx="2541353" cy="101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4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6573" y="1895846"/>
            <a:ext cx="9784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Board Room">
            <a:extLst>
              <a:ext uri="{FF2B5EF4-FFF2-40B4-BE49-F238E27FC236}">
                <a16:creationId xmlns:a16="http://schemas.microsoft.com/office/drawing/2014/main" id="{110D023A-F87B-7710-1C0B-55CFC45BF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509" y="2472903"/>
            <a:ext cx="3031484" cy="30314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538E61-F463-C14C-2874-6C57CC2EA4F8}"/>
              </a:ext>
            </a:extLst>
          </p:cNvPr>
          <p:cNvSpPr txBox="1"/>
          <p:nvPr/>
        </p:nvSpPr>
        <p:spPr>
          <a:xfrm>
            <a:off x="4706460" y="2108201"/>
            <a:ext cx="638826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Q&amp;A – Your opportunity to discuss and/or raise issues of importance with LRALC officers and directors.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B2EDFE5-9478-4774-9D3D-FEC7DC708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804492-2A94-CABC-74C9-26D702DAC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96" y="1682496"/>
            <a:ext cx="11648408" cy="246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1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9AD5-FD9F-0234-92D9-2B56C87B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656" y="123228"/>
            <a:ext cx="9314688" cy="886967"/>
          </a:xfrm>
        </p:spPr>
        <p:txBody>
          <a:bodyPr>
            <a:normAutofit/>
          </a:bodyPr>
          <a:lstStyle/>
          <a:p>
            <a:r>
              <a:rPr lang="en-GB" sz="4800" b="1" dirty="0"/>
              <a:t>LRALC 2024 AGM &amp;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7D9EE-F20B-D915-AB4E-2A76A9B69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81133"/>
            <a:ext cx="9144000" cy="713232"/>
          </a:xfrm>
        </p:spPr>
        <p:txBody>
          <a:bodyPr>
            <a:normAutofit fontScale="85000" lnSpcReduction="10000"/>
          </a:bodyPr>
          <a:lstStyle/>
          <a:p>
            <a:r>
              <a:rPr lang="en-GB" sz="4000" dirty="0"/>
              <a:t>Have you visited the marketplace yet?</a:t>
            </a:r>
          </a:p>
        </p:txBody>
      </p:sp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4C515BB1-D8CC-6D3A-F0F6-650628C3A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" y="2243562"/>
            <a:ext cx="2314674" cy="886967"/>
          </a:xfrm>
          <a:prstGeom prst="rect">
            <a:avLst/>
          </a:prstGeom>
        </p:spPr>
      </p:pic>
      <p:pic>
        <p:nvPicPr>
          <p:cNvPr id="7" name="Picture 6" descr="A purple and grey text on a black background&#10;&#10;Description automatically generated">
            <a:extLst>
              <a:ext uri="{FF2B5EF4-FFF2-40B4-BE49-F238E27FC236}">
                <a16:creationId xmlns:a16="http://schemas.microsoft.com/office/drawing/2014/main" id="{71FEDE18-3D23-F742-04A7-68E9952B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8" y="2153054"/>
            <a:ext cx="1897364" cy="936485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37A73CE6-A674-6285-C840-0C2D444C7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30" y="2163310"/>
            <a:ext cx="2834640" cy="944880"/>
          </a:xfrm>
          <a:prstGeom prst="rect">
            <a:avLst/>
          </a:prstGeom>
        </p:spPr>
      </p:pic>
      <p:pic>
        <p:nvPicPr>
          <p:cNvPr id="11" name="Picture 10" descr="A red and grey logo&#10;&#10;Description automatically generated">
            <a:extLst>
              <a:ext uri="{FF2B5EF4-FFF2-40B4-BE49-F238E27FC236}">
                <a16:creationId xmlns:a16="http://schemas.microsoft.com/office/drawing/2014/main" id="{F8BED227-27F8-311D-2962-3571ACEE2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" y="3814699"/>
            <a:ext cx="2127103" cy="912225"/>
          </a:xfrm>
          <a:prstGeom prst="rect">
            <a:avLst/>
          </a:prstGeom>
        </p:spPr>
      </p:pic>
      <p:pic>
        <p:nvPicPr>
          <p:cNvPr id="13" name="Picture 12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9DBD6261-1D0B-1555-BC4C-58CEA35667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708" y="3751509"/>
            <a:ext cx="2343912" cy="931837"/>
          </a:xfrm>
          <a:prstGeom prst="rect">
            <a:avLst/>
          </a:prstGeom>
        </p:spPr>
      </p:pic>
      <p:pic>
        <p:nvPicPr>
          <p:cNvPr id="15" name="Picture 14" descr="A green and black text&#10;&#10;Description automatically generated">
            <a:extLst>
              <a:ext uri="{FF2B5EF4-FFF2-40B4-BE49-F238E27FC236}">
                <a16:creationId xmlns:a16="http://schemas.microsoft.com/office/drawing/2014/main" id="{7E1A7526-4AF3-0CF4-32FA-50A251FFD7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9" y="5654503"/>
            <a:ext cx="3250509" cy="713232"/>
          </a:xfrm>
          <a:prstGeom prst="rect">
            <a:avLst/>
          </a:prstGeom>
        </p:spPr>
      </p:pic>
      <p:pic>
        <p:nvPicPr>
          <p:cNvPr id="17" name="Picture 16" descr="A yellow and black logo&#10;&#10;Description automatically generated">
            <a:extLst>
              <a:ext uri="{FF2B5EF4-FFF2-40B4-BE49-F238E27FC236}">
                <a16:creationId xmlns:a16="http://schemas.microsoft.com/office/drawing/2014/main" id="{1322FDD7-D17F-7E1B-788D-2DF1868AC2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50" y="3886915"/>
            <a:ext cx="2757008" cy="787405"/>
          </a:xfrm>
          <a:prstGeom prst="rect">
            <a:avLst/>
          </a:prstGeom>
        </p:spPr>
      </p:pic>
      <p:pic>
        <p:nvPicPr>
          <p:cNvPr id="19" name="Picture 18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37E0B847-C2F2-57B6-C77F-156A5DBEEA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8" y="5378700"/>
            <a:ext cx="3116294" cy="887684"/>
          </a:xfrm>
          <a:prstGeom prst="rect">
            <a:avLst/>
          </a:prstGeom>
        </p:spPr>
      </p:pic>
      <p:pic>
        <p:nvPicPr>
          <p:cNvPr id="21" name="Picture 20" descr="A green cross with brown text&#10;&#10;Description automatically generated">
            <a:extLst>
              <a:ext uri="{FF2B5EF4-FFF2-40B4-BE49-F238E27FC236}">
                <a16:creationId xmlns:a16="http://schemas.microsoft.com/office/drawing/2014/main" id="{75005AB4-E00B-44CD-DDE4-12A3EF08A0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68" y="4803765"/>
            <a:ext cx="1723844" cy="1706812"/>
          </a:xfrm>
          <a:prstGeom prst="rect">
            <a:avLst/>
          </a:prstGeom>
        </p:spPr>
      </p:pic>
      <p:pic>
        <p:nvPicPr>
          <p:cNvPr id="23" name="Picture 22" descr="A logo for a health company&#10;&#10;Description automatically generated">
            <a:extLst>
              <a:ext uri="{FF2B5EF4-FFF2-40B4-BE49-F238E27FC236}">
                <a16:creationId xmlns:a16="http://schemas.microsoft.com/office/drawing/2014/main" id="{D0AC2971-1A59-C507-DCCE-44B9C34D38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96" y="5157341"/>
            <a:ext cx="2541353" cy="101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5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49EAB-B692-3FBC-3208-CF31D393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305" y="1608362"/>
            <a:ext cx="3691226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LRALC AGM 2024  Agenda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0B6D23-D71F-48E7-C0F5-1687B5077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51" y="572655"/>
            <a:ext cx="8126154" cy="526168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897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5314" y="280161"/>
            <a:ext cx="7487860" cy="3002535"/>
          </a:xfrm>
        </p:spPr>
        <p:txBody>
          <a:bodyPr>
            <a:noAutofit/>
          </a:bodyPr>
          <a:lstStyle/>
          <a:p>
            <a:pPr algn="ctr"/>
            <a:r>
              <a:rPr lang="en-US" sz="5800" dirty="0"/>
              <a:t>Prize Draw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Vice Chairman &amp; AGM Chair</a:t>
            </a:r>
          </a:p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Geoff Hulland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2"/>
          <a:stretch/>
        </p:blipFill>
        <p:spPr>
          <a:xfrm>
            <a:off x="-1" y="2"/>
            <a:ext cx="4635315" cy="640079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0A5E7FB-1FB5-4C57-9C8C-70E550767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61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0496" y="2990243"/>
            <a:ext cx="7487860" cy="2395728"/>
          </a:xfrm>
        </p:spPr>
        <p:txBody>
          <a:bodyPr>
            <a:noAutofit/>
          </a:bodyPr>
          <a:lstStyle/>
          <a:p>
            <a:pPr algn="ctr"/>
            <a:r>
              <a:rPr lang="en-US" sz="5800" dirty="0"/>
              <a:t>Plenary 2</a:t>
            </a:r>
            <a:br>
              <a:rPr lang="en-US" sz="5800" dirty="0"/>
            </a:br>
            <a:br>
              <a:rPr lang="en-US" sz="5800" dirty="0"/>
            </a:br>
            <a:br>
              <a:rPr lang="en-US" sz="5800" dirty="0"/>
            </a:br>
            <a:br>
              <a:rPr lang="en-US" sz="5800" dirty="0"/>
            </a:br>
            <a:br>
              <a:rPr lang="en-US" sz="5800" dirty="0"/>
            </a:br>
            <a:br>
              <a:rPr lang="en-US" sz="5800" dirty="0"/>
            </a:br>
            <a:br>
              <a:rPr lang="en-US" sz="5800" dirty="0"/>
            </a:br>
            <a:br>
              <a:rPr lang="en-US" sz="5800" dirty="0"/>
            </a:br>
            <a:r>
              <a:rPr lang="en-US" sz="5800" dirty="0"/>
              <a:t>Plenary 2</a:t>
            </a:r>
            <a:br>
              <a:rPr lang="en-US" sz="5800" dirty="0"/>
            </a:br>
            <a:br>
              <a:rPr lang="en-US" sz="5800" dirty="0"/>
            </a:br>
            <a:r>
              <a:rPr lang="en-US" sz="5800" dirty="0"/>
              <a:t>“Your Councils – What Will Your Priorities Be”</a:t>
            </a:r>
            <a:br>
              <a:rPr lang="en-US" sz="5800" dirty="0"/>
            </a:br>
            <a:br>
              <a:rPr lang="en-US" sz="5800" dirty="0"/>
            </a:br>
            <a:endParaRPr lang="en-US" sz="5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Vice Chairman &amp; AGM Chair</a:t>
            </a:r>
          </a:p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Geoff Hulland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2"/>
          <a:stretch/>
        </p:blipFill>
        <p:spPr>
          <a:xfrm>
            <a:off x="-1" y="2"/>
            <a:ext cx="4635315" cy="640079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0A5E7FB-1FB5-4C57-9C8C-70E550767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44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6A1DF-98AE-A59F-9D77-1748CDC1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GB" dirty="0"/>
              <a:t>Hot Topics for Parish and Town Councils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4FBC2-F2C4-1588-D474-4D0D11AE22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61" r="30528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C64AA-67A1-51C8-67B4-8ADA10299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6659708" cy="42371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Carbon Net Zero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Local Council Award Scheme (LCAS)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Moving to a gov.uk domain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Consultation and community engagement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Capital projects (community buildings, etc)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Devolved services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Precepting for the coming year</a:t>
            </a:r>
          </a:p>
        </p:txBody>
      </p:sp>
    </p:spTree>
    <p:extLst>
      <p:ext uri="{BB962C8B-B14F-4D97-AF65-F5344CB8AC3E}">
        <p14:creationId xmlns:p14="http://schemas.microsoft.com/office/powerpoint/2010/main" val="2747650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15DA1-D964-88D8-DA1D-455192CA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517885" cy="406462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Budget Setting Autumn 2024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C69ABC-0AC5-6CF4-EE95-A467F6414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Autofit/>
          </a:bodyPr>
          <a:lstStyle/>
          <a:p>
            <a:r>
              <a:rPr lang="en-GB" sz="2400" dirty="0"/>
              <a:t>Forthcoming budget process will be challenging.</a:t>
            </a:r>
          </a:p>
          <a:p>
            <a:r>
              <a:rPr lang="en-GB" sz="2400" dirty="0"/>
              <a:t>ALL councils regardless of size need to take the impact of inflation in to account.</a:t>
            </a:r>
          </a:p>
          <a:p>
            <a:r>
              <a:rPr lang="en-GB" sz="2400" dirty="0"/>
              <a:t>Three opposing options – increase precept, cut activity, or draw on reserves.</a:t>
            </a:r>
          </a:p>
          <a:p>
            <a:r>
              <a:rPr lang="en-GB" sz="2400" dirty="0"/>
              <a:t>Is what you do locally important?</a:t>
            </a:r>
          </a:p>
          <a:p>
            <a:r>
              <a:rPr lang="en-GB" sz="2400" dirty="0"/>
              <a:t>Crisis may last longer still (middle east, etc) – longer term view needed.</a:t>
            </a:r>
          </a:p>
          <a:p>
            <a:r>
              <a:rPr lang="en-GB" sz="2400" dirty="0"/>
              <a:t>Is cutting back going to deliver any meaningful savings for people?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37980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E8A9A-A2D0-43EE-921C-84EEA076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adding 10% (£33,754) to precept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62C188-2991-477E-897A-6098FFB49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18364"/>
              </p:ext>
            </p:extLst>
          </p:nvPr>
        </p:nvGraphicFramePr>
        <p:xfrm>
          <a:off x="1409305" y="2139351"/>
          <a:ext cx="9373389" cy="4165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1624">
                  <a:extLst>
                    <a:ext uri="{9D8B030D-6E8A-4147-A177-3AD203B41FA5}">
                      <a16:colId xmlns:a16="http://schemas.microsoft.com/office/drawing/2014/main" val="3659397608"/>
                    </a:ext>
                  </a:extLst>
                </a:gridCol>
                <a:gridCol w="4921765">
                  <a:extLst>
                    <a:ext uri="{9D8B030D-6E8A-4147-A177-3AD203B41FA5}">
                      <a16:colId xmlns:a16="http://schemas.microsoft.com/office/drawing/2014/main" val="674461269"/>
                    </a:ext>
                  </a:extLst>
                </a:gridCol>
              </a:tblGrid>
              <a:tr h="827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2022-23</a:t>
                      </a:r>
                    </a:p>
                    <a:p>
                      <a:endParaRPr lang="en-GB" sz="2400" dirty="0"/>
                    </a:p>
                  </a:txBody>
                  <a:tcPr marL="76065" marR="76065" marT="38032" marB="38032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2023-24</a:t>
                      </a:r>
                    </a:p>
                  </a:txBody>
                  <a:tcPr marL="76065" marR="76065" marT="38032" marB="38032"/>
                </a:tc>
                <a:extLst>
                  <a:ext uri="{0D108BD9-81ED-4DB2-BD59-A6C34878D82A}">
                    <a16:rowId xmlns:a16="http://schemas.microsoft.com/office/drawing/2014/main" val="158626004"/>
                  </a:ext>
                </a:extLst>
              </a:tr>
              <a:tr h="3337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£337,548 precept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Tax base 2676.5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Council Tax = £126.12</a:t>
                      </a:r>
                    </a:p>
                  </a:txBody>
                  <a:tcPr marL="76065" marR="76065" marT="38032" marB="3803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£371,302 precept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Tax base 2676.5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Council Tax = £138.72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Costs a household £1 a month</a:t>
                      </a:r>
                    </a:p>
                    <a:p>
                      <a:endParaRPr lang="en-GB" sz="2400" dirty="0"/>
                    </a:p>
                  </a:txBody>
                  <a:tcPr marL="76065" marR="76065" marT="38032" marB="38032"/>
                </a:tc>
                <a:extLst>
                  <a:ext uri="{0D108BD9-81ED-4DB2-BD59-A6C34878D82A}">
                    <a16:rowId xmlns:a16="http://schemas.microsoft.com/office/drawing/2014/main" val="1241484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572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5DF83D-0E5C-D1A2-71C4-0925B63C6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8112" y="-530942"/>
            <a:ext cx="14560822" cy="81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8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5314" y="280161"/>
            <a:ext cx="7487860" cy="3686015"/>
          </a:xfrm>
        </p:spPr>
        <p:txBody>
          <a:bodyPr>
            <a:noAutofit/>
          </a:bodyPr>
          <a:lstStyle/>
          <a:p>
            <a:r>
              <a:rPr lang="en-US" sz="5800" dirty="0"/>
              <a:t>LRALC Conference &amp; AGM 5</a:t>
            </a:r>
            <a:r>
              <a:rPr lang="en-US" sz="5800" baseline="30000" dirty="0"/>
              <a:t>th</a:t>
            </a:r>
            <a:r>
              <a:rPr lang="en-US" sz="5800" dirty="0"/>
              <a:t> October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Vice Chairman &amp; AGM Chair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Geoff Hulland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2"/>
          <a:stretch/>
        </p:blipFill>
        <p:spPr>
          <a:xfrm>
            <a:off x="-1" y="2"/>
            <a:ext cx="4635315" cy="640079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0A5E7FB-1FB5-4C57-9C8C-70E550767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B3E11FA7-809F-4FAC-AF2B-116EDB08B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00" y="36000"/>
            <a:ext cx="9525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77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68175C-B206-CC0E-34D4-B28F2C9C37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60" r="1" b="1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FF993A-5F05-496B-B4F6-78A80CF56FDB}"/>
              </a:ext>
            </a:extLst>
          </p:cNvPr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Planning for the Medium Term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EE99BF-77EB-4968-B25D-CDA39F7D8A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928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50843D0-7C46-4186-876B-97764655F2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93C278-2165-4652-A52F-CC7469E1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209" y="1202128"/>
            <a:ext cx="6586489" cy="4453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Quality Level: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“The action plan (or similar forward plan) summarises findings from community engagement and sets out aims and objectives that respond to community views”. </a:t>
            </a:r>
          </a:p>
          <a:p>
            <a:r>
              <a:rPr lang="en-GB" dirty="0"/>
              <a:t>“The action plan includes a timetable for actions to be completed with dates for reviewing the plan. The council’s budget shows how the action plan is put into practice”.</a:t>
            </a:r>
          </a:p>
        </p:txBody>
      </p:sp>
    </p:spTree>
    <p:extLst>
      <p:ext uri="{BB962C8B-B14F-4D97-AF65-F5344CB8AC3E}">
        <p14:creationId xmlns:p14="http://schemas.microsoft.com/office/powerpoint/2010/main" val="316914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718FD8-2BA4-409C-F2FE-7A17548F2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25" y="-155448"/>
            <a:ext cx="677657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79C49F-C9E6-F47A-E5A7-56D80B980A5B}"/>
              </a:ext>
            </a:extLst>
          </p:cNvPr>
          <p:cNvSpPr txBox="1"/>
          <p:nvPr/>
        </p:nvSpPr>
        <p:spPr>
          <a:xfrm>
            <a:off x="310896" y="658368"/>
            <a:ext cx="4169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Anstey Parish Council’s Rebuild of Jubilee Hall.</a:t>
            </a:r>
          </a:p>
          <a:p>
            <a:endParaRPr lang="en-GB" dirty="0"/>
          </a:p>
          <a:p>
            <a:r>
              <a:rPr lang="en-GB" dirty="0"/>
              <a:t>Part funded by the UK Shared Prosperity Fund.</a:t>
            </a:r>
          </a:p>
        </p:txBody>
      </p:sp>
    </p:spTree>
    <p:extLst>
      <p:ext uri="{BB962C8B-B14F-4D97-AF65-F5344CB8AC3E}">
        <p14:creationId xmlns:p14="http://schemas.microsoft.com/office/powerpoint/2010/main" val="356712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56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93511-7B54-4563-B90B-80C71E68D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en-GB"/>
              <a:t>Community Consultation &amp; Engagement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65F819C-0C62-4C6B-A5F4-7627117E1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6573951" cy="3908585"/>
          </a:xfrm>
        </p:spPr>
        <p:txBody>
          <a:bodyPr>
            <a:noAutofit/>
          </a:bodyPr>
          <a:lstStyle/>
          <a:p>
            <a:r>
              <a:rPr lang="en-GB" sz="1900" dirty="0"/>
              <a:t>Helps ensure aims and objectives recognise community views</a:t>
            </a:r>
          </a:p>
          <a:p>
            <a:r>
              <a:rPr lang="en-GB" sz="1900" dirty="0"/>
              <a:t>Informs parishioners where their money is going, and how much.</a:t>
            </a:r>
          </a:p>
          <a:p>
            <a:r>
              <a:rPr lang="en-GB" sz="1900" dirty="0"/>
              <a:t>Avoids statements of opinion being presented as fact………..</a:t>
            </a:r>
          </a:p>
          <a:p>
            <a:r>
              <a:rPr lang="en-GB" sz="1900" dirty="0"/>
              <a:t>Council meetings are not a form of consultation and engagement!</a:t>
            </a:r>
          </a:p>
          <a:p>
            <a:pPr lvl="0"/>
            <a:r>
              <a:rPr lang="en-GB" sz="1900" dirty="0"/>
              <a:t>Be creative - Vox pop, stalls at community events, coin voting, being at shops, using annual parish meeting, participatory budgeting, etc</a:t>
            </a:r>
          </a:p>
          <a:p>
            <a:r>
              <a:rPr lang="en-GB" sz="1900" dirty="0"/>
              <a:t>Professional research (especially for large high risk projects)</a:t>
            </a:r>
          </a:p>
          <a:p>
            <a:r>
              <a:rPr lang="en-GB" sz="1900" dirty="0"/>
              <a:t>Don’t forget stakeholders and partners</a:t>
            </a:r>
          </a:p>
          <a:p>
            <a:r>
              <a:rPr lang="en-GB" sz="1900" dirty="0"/>
              <a:t>See NALC and LCC toolkits for further guidance and ideas</a:t>
            </a:r>
          </a:p>
        </p:txBody>
      </p:sp>
      <p:pic>
        <p:nvPicPr>
          <p:cNvPr id="19" name="Graphic 6" descr="Handshake">
            <a:extLst>
              <a:ext uri="{FF2B5EF4-FFF2-40B4-BE49-F238E27FC236}">
                <a16:creationId xmlns:a16="http://schemas.microsoft.com/office/drawing/2014/main" id="{BE7BFC09-9B39-4C8E-AAF6-65EBA6E9F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1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D6A42-7FF6-4D44-88C2-2A73157E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Support available from LRALC 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319583-ED7D-4097-8A91-7475BF52FC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0167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613E9F6F-8329-4F01-88EE-4390E1A73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24" b="177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94BE868-D43F-4940-8CE9-93D953A11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92622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C01A6-90F5-442B-A493-7A567D4D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416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Questions?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59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5314" y="280161"/>
            <a:ext cx="7487860" cy="3686015"/>
          </a:xfrm>
        </p:spPr>
        <p:txBody>
          <a:bodyPr>
            <a:noAutofit/>
          </a:bodyPr>
          <a:lstStyle/>
          <a:p>
            <a:r>
              <a:rPr lang="en-US" sz="5800" dirty="0"/>
              <a:t>LRALC Conference &amp; AGM 5</a:t>
            </a:r>
            <a:r>
              <a:rPr lang="en-US" sz="5800" baseline="30000" dirty="0"/>
              <a:t>th</a:t>
            </a:r>
            <a:r>
              <a:rPr lang="en-US" sz="5800" dirty="0"/>
              <a:t> October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Jake Atkinson	John Kilcoyne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Chief Executive 	Deputy Chief Executive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2"/>
          <a:stretch/>
        </p:blipFill>
        <p:spPr>
          <a:xfrm>
            <a:off x="-1" y="2"/>
            <a:ext cx="4635315" cy="640079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0A5E7FB-1FB5-4C57-9C8C-70E550767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32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7266D-0BDE-2D0C-8D05-5B80EC53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Sector support in 2024</a:t>
            </a:r>
          </a:p>
        </p:txBody>
      </p:sp>
      <p:pic>
        <p:nvPicPr>
          <p:cNvPr id="5" name="Content Placeholder 4" descr="Cartoon of people pulling a box of food&#10;&#10;Description automatically generated with medium confidence">
            <a:extLst>
              <a:ext uri="{FF2B5EF4-FFF2-40B4-BE49-F238E27FC236}">
                <a16:creationId xmlns:a16="http://schemas.microsoft.com/office/drawing/2014/main" id="{3ED03068-1C1D-064D-EB50-8946472AC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1024372"/>
            <a:ext cx="6912217" cy="4285574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7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2F185-E46D-7030-C0CF-DAB75BEEB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3512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dirty="0">
                <a:solidFill>
                  <a:srgbClr val="FFFFFF"/>
                </a:solidFill>
              </a:rPr>
              <a:t>What is </a:t>
            </a:r>
            <a:r>
              <a:rPr lang="en-US" sz="8600" dirty="0">
                <a:solidFill>
                  <a:srgbClr val="FFFFFF"/>
                </a:solidFill>
              </a:rPr>
              <a:t>LRALC’s</a:t>
            </a:r>
            <a:r>
              <a:rPr lang="en-US" sz="9600" dirty="0">
                <a:solidFill>
                  <a:srgbClr val="FFFFFF"/>
                </a:solidFill>
              </a:rPr>
              <a:t> job?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3CCB2-783E-E475-7D29-38F84EF59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5225240"/>
            <a:ext cx="10789920" cy="1143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cap="all" spc="200" dirty="0">
                <a:solidFill>
                  <a:srgbClr val="FFFFFF"/>
                </a:solidFill>
              </a:rPr>
              <a:t>To be experts in </a:t>
            </a:r>
            <a:r>
              <a:rPr lang="en-US" sz="2400" cap="all" spc="200">
                <a:solidFill>
                  <a:srgbClr val="FFFFFF"/>
                </a:solidFill>
              </a:rPr>
              <a:t>all matters </a:t>
            </a:r>
            <a:r>
              <a:rPr lang="en-US" sz="2400" cap="all" spc="200" dirty="0">
                <a:solidFill>
                  <a:srgbClr val="FFFFFF"/>
                </a:solidFill>
              </a:rPr>
              <a:t>parish/town council related</a:t>
            </a:r>
          </a:p>
        </p:txBody>
      </p:sp>
    </p:spTree>
    <p:extLst>
      <p:ext uri="{BB962C8B-B14F-4D97-AF65-F5344CB8AC3E}">
        <p14:creationId xmlns:p14="http://schemas.microsoft.com/office/powerpoint/2010/main" val="75157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3214C3-BEAA-C8B5-2C6F-60F0C4BEA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22"/>
            <a:ext cx="12192000" cy="65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1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BDB61-2005-267E-15AB-4CF3430C4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sz="3900"/>
              <a:t>Sector update, including future LRALC priorities &amp; new services being considered by your Association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6573" y="1895846"/>
            <a:ext cx="9784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Bank">
            <a:extLst>
              <a:ext uri="{FF2B5EF4-FFF2-40B4-BE49-F238E27FC236}">
                <a16:creationId xmlns:a16="http://schemas.microsoft.com/office/drawing/2014/main" id="{7D61EAB3-32A8-A716-8339-36CA96327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509" y="2472903"/>
            <a:ext cx="3031484" cy="30314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52CEB-F9B3-5BDD-3B13-3AD64620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17" y="2108201"/>
            <a:ext cx="7093527" cy="393238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2200" b="1" dirty="0"/>
              <a:t>Member satisfaction survey and priority setting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2200" b="1" dirty="0"/>
              <a:t>Current national &amp; local activity lobbying the new government, and newly (re)elected MPs.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2200" b="1" dirty="0"/>
              <a:t>The Civility and Respect project and online resources.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2200" b="1" dirty="0"/>
              <a:t>The brand new NALC website.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2200" b="1" dirty="0"/>
              <a:t>Operational liaison with your local borough/district/county councils, and other partners/stakeholders.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2200" b="1" dirty="0"/>
              <a:t>Getting maximum benefit from your LRALC &amp; NALC membership – don’t’ suffer in silence.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2EDFE5-9478-4774-9D3D-FEC7DC708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97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1AD5-A4CA-E0B7-235B-FA9A479B4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Parish Liaison Meetings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FCC995-FD35-7143-F19F-55EE3C1BF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36715"/>
              </p:ext>
            </p:extLst>
          </p:nvPr>
        </p:nvGraphicFramePr>
        <p:xfrm>
          <a:off x="2095500" y="2371435"/>
          <a:ext cx="8000999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0547">
                  <a:extLst>
                    <a:ext uri="{9D8B030D-6E8A-4147-A177-3AD203B41FA5}">
                      <a16:colId xmlns:a16="http://schemas.microsoft.com/office/drawing/2014/main" val="3438238634"/>
                    </a:ext>
                  </a:extLst>
                </a:gridCol>
                <a:gridCol w="2649843">
                  <a:extLst>
                    <a:ext uri="{9D8B030D-6E8A-4147-A177-3AD203B41FA5}">
                      <a16:colId xmlns:a16="http://schemas.microsoft.com/office/drawing/2014/main" val="3970720469"/>
                    </a:ext>
                  </a:extLst>
                </a:gridCol>
                <a:gridCol w="2320609">
                  <a:extLst>
                    <a:ext uri="{9D8B030D-6E8A-4147-A177-3AD203B41FA5}">
                      <a16:colId xmlns:a16="http://schemas.microsoft.com/office/drawing/2014/main" val="3516544865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DISTRICT/BOROUGH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TYPE OF MEETING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DATE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652717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Blaby </a:t>
                      </a:r>
                      <a:endParaRPr lang="en-GB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Clerks Operational Meeting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27</a:t>
                      </a:r>
                      <a:r>
                        <a:rPr lang="en-GB" sz="1400" baseline="30000">
                          <a:effectLst/>
                        </a:rPr>
                        <a:t>th</a:t>
                      </a:r>
                      <a:r>
                        <a:rPr lang="en-GB" sz="1400">
                          <a:effectLst/>
                        </a:rPr>
                        <a:t> November 2024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665538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Charnwood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Parish Liaison Meeting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18</a:t>
                      </a:r>
                      <a:r>
                        <a:rPr lang="en-GB" sz="1400" baseline="30000">
                          <a:effectLst/>
                        </a:rPr>
                        <a:t>th</a:t>
                      </a:r>
                      <a:r>
                        <a:rPr lang="en-GB" sz="1400">
                          <a:effectLst/>
                        </a:rPr>
                        <a:t> March 2025 (TBC)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08026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Harborough</a:t>
                      </a:r>
                      <a:endParaRPr lang="en-GB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Clerks Operational Meeting</a:t>
                      </a:r>
                      <a:endParaRPr lang="en-GB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9</a:t>
                      </a:r>
                      <a:r>
                        <a:rPr lang="en-GB" sz="1400" baseline="30000">
                          <a:effectLst/>
                        </a:rPr>
                        <a:t>th</a:t>
                      </a:r>
                      <a:r>
                        <a:rPr lang="en-GB" sz="1400">
                          <a:effectLst/>
                        </a:rPr>
                        <a:t> October 2024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310235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Hinckley &amp; Bosworth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Parish Forum</a:t>
                      </a:r>
                      <a:endParaRPr lang="en-GB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28</a:t>
                      </a:r>
                      <a:r>
                        <a:rPr lang="en-GB" sz="1400" baseline="30000">
                          <a:effectLst/>
                        </a:rPr>
                        <a:t>th</a:t>
                      </a:r>
                      <a:r>
                        <a:rPr lang="en-GB" sz="1400">
                          <a:effectLst/>
                        </a:rPr>
                        <a:t> November 2024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150951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Melton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022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North West Leics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Parish Liaison Meeting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3</a:t>
                      </a:r>
                      <a:r>
                        <a:rPr lang="en-GB" sz="1400" baseline="30000">
                          <a:effectLst/>
                        </a:rPr>
                        <a:t>rd</a:t>
                      </a:r>
                      <a:r>
                        <a:rPr lang="en-GB" sz="1400">
                          <a:effectLst/>
                        </a:rPr>
                        <a:t> December 2024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598553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Rutland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Parish Liaison Meeting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6</a:t>
                      </a:r>
                      <a:r>
                        <a:rPr lang="en-GB" sz="1400" baseline="30000">
                          <a:effectLst/>
                        </a:rPr>
                        <a:t>th</a:t>
                      </a:r>
                      <a:r>
                        <a:rPr lang="en-GB" sz="1400">
                          <a:effectLst/>
                        </a:rPr>
                        <a:t> November 2024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37576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Rutland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Clerks Operational Meeting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27</a:t>
                      </a:r>
                      <a:r>
                        <a:rPr lang="en-GB" sz="1400" baseline="30000">
                          <a:effectLst/>
                        </a:rPr>
                        <a:t>th</a:t>
                      </a:r>
                      <a:r>
                        <a:rPr lang="en-GB" sz="1400">
                          <a:effectLst/>
                        </a:rPr>
                        <a:t> November 2024</a:t>
                      </a:r>
                      <a:endParaRPr lang="en-GB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06907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Rutland</a:t>
                      </a:r>
                      <a:endParaRPr lang="en-GB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Parish Liaison Meeting </a:t>
                      </a:r>
                      <a:endParaRPr lang="en-GB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29</a:t>
                      </a:r>
                      <a:r>
                        <a:rPr lang="en-GB" sz="1400" baseline="30000" dirty="0">
                          <a:effectLst/>
                        </a:rPr>
                        <a:t>th</a:t>
                      </a:r>
                      <a:r>
                        <a:rPr lang="en-GB" sz="1400" dirty="0">
                          <a:effectLst/>
                        </a:rPr>
                        <a:t> January 2025 </a:t>
                      </a:r>
                      <a:endParaRPr lang="en-GB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180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29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New website: Creating an account">
            <a:hlinkClick r:id="" action="ppaction://media"/>
            <a:extLst>
              <a:ext uri="{FF2B5EF4-FFF2-40B4-BE49-F238E27FC236}">
                <a16:creationId xmlns:a16="http://schemas.microsoft.com/office/drawing/2014/main" id="{7A4CCB68-C158-4737-E94B-CE082BD142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5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{DF1C4CC9-7C09-4791-BCB0-F1EA8097ABCA}tf11437505_win32</Template>
  <TotalTime>6846</TotalTime>
  <Words>769</Words>
  <Application>Microsoft Office PowerPoint</Application>
  <PresentationFormat>Widescreen</PresentationFormat>
  <Paragraphs>124</Paragraphs>
  <Slides>26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Aptos</vt:lpstr>
      <vt:lpstr>Aptos Display</vt:lpstr>
      <vt:lpstr>Arial</vt:lpstr>
      <vt:lpstr>Arial Black</vt:lpstr>
      <vt:lpstr>Calibri</vt:lpstr>
      <vt:lpstr>Calibri Light</vt:lpstr>
      <vt:lpstr>Georgia Pro Cond Light</vt:lpstr>
      <vt:lpstr>Speak Pro</vt:lpstr>
      <vt:lpstr>Wingdings</vt:lpstr>
      <vt:lpstr>RetrospectVTI</vt:lpstr>
      <vt:lpstr>Office Theme</vt:lpstr>
      <vt:lpstr>1_Office Theme</vt:lpstr>
      <vt:lpstr>LRALC 2024 AGM &amp; CONFERENCE</vt:lpstr>
      <vt:lpstr>LRALC Conference &amp; AGM 5th October 2024</vt:lpstr>
      <vt:lpstr>LRALC Conference &amp; AGM 5th October 2024</vt:lpstr>
      <vt:lpstr>Sector support in 2024</vt:lpstr>
      <vt:lpstr>What is LRALC’s job?</vt:lpstr>
      <vt:lpstr>PowerPoint Presentation</vt:lpstr>
      <vt:lpstr>Sector update, including future LRALC priorities &amp; new services being considered by your Association</vt:lpstr>
      <vt:lpstr>Parish Liaison Meetings</vt:lpstr>
      <vt:lpstr>PowerPoint Presentation</vt:lpstr>
      <vt:lpstr>PowerPoint Presentation</vt:lpstr>
      <vt:lpstr>PowerPoint Presentation</vt:lpstr>
      <vt:lpstr>LRALC 2024 AGM &amp; CONFERENCE</vt:lpstr>
      <vt:lpstr>LRALC AGM 2024  Agenda </vt:lpstr>
      <vt:lpstr>Prize Draw</vt:lpstr>
      <vt:lpstr>Plenary 2        Plenary 2  “Your Councils – What Will Your Priorities Be”  </vt:lpstr>
      <vt:lpstr>Hot Topics for Parish and Town Councils</vt:lpstr>
      <vt:lpstr>Budget Setting Autumn 2024</vt:lpstr>
      <vt:lpstr>Example of adding 10% (£33,754) to precept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Consultation &amp; Engagement</vt:lpstr>
      <vt:lpstr>Support available from LRALC 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Writing for Local Councils</dc:title>
  <dc:creator>Jake Atkinson</dc:creator>
  <cp:lastModifiedBy>John Kilcoyne</cp:lastModifiedBy>
  <cp:revision>45</cp:revision>
  <dcterms:created xsi:type="dcterms:W3CDTF">2021-02-15T17:21:08Z</dcterms:created>
  <dcterms:modified xsi:type="dcterms:W3CDTF">2024-10-10T11:10:40Z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